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89" r:id="rId4"/>
    <p:sldId id="260" r:id="rId5"/>
    <p:sldId id="262" r:id="rId6"/>
    <p:sldId id="288" r:id="rId7"/>
    <p:sldId id="287" r:id="rId8"/>
    <p:sldId id="261" r:id="rId9"/>
    <p:sldId id="263" r:id="rId10"/>
    <p:sldId id="280" r:id="rId11"/>
    <p:sldId id="282" r:id="rId12"/>
    <p:sldId id="264" r:id="rId13"/>
    <p:sldId id="266" r:id="rId14"/>
    <p:sldId id="268" r:id="rId15"/>
    <p:sldId id="269" r:id="rId16"/>
    <p:sldId id="294" r:id="rId17"/>
    <p:sldId id="273" r:id="rId18"/>
    <p:sldId id="271" r:id="rId19"/>
    <p:sldId id="274" r:id="rId20"/>
    <p:sldId id="272" r:id="rId21"/>
    <p:sldId id="275" r:id="rId22"/>
    <p:sldId id="276" r:id="rId23"/>
    <p:sldId id="278" r:id="rId24"/>
    <p:sldId id="279" r:id="rId25"/>
    <p:sldId id="277" r:id="rId26"/>
    <p:sldId id="293" r:id="rId27"/>
    <p:sldId id="284" r:id="rId28"/>
    <p:sldId id="283" r:id="rId29"/>
    <p:sldId id="291" r:id="rId30"/>
    <p:sldId id="28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8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9DB9B-6015-48DE-830D-CA686A0BB712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E279B-D796-4578-940B-3FF487EF9A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661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59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5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382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659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36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18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513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355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77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76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9447F-06EB-4013-943C-32C00AAB9551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73146-8D45-4EE6-B1A5-154D43731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12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6school6.wmsite.ru/_mod_files/ce_images/news/hello_html_m71f959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8916"/>
            <a:ext cx="12281093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3452" y="-637674"/>
            <a:ext cx="10488387" cy="70788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0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Физика</a:t>
            </a:r>
          </a:p>
          <a:p>
            <a:pPr algn="ctr"/>
            <a:r>
              <a:rPr lang="kk-KZ" sz="2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7-9 сынып</a:t>
            </a:r>
          </a:p>
          <a:p>
            <a:pPr algn="r"/>
            <a:r>
              <a:rPr lang="kk-KZ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Толағайқызы Айнұр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24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vologda-portal.ru/upload/iblock/94f/fiz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43" y="3669632"/>
            <a:ext cx="7930645" cy="346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6411" y="625642"/>
            <a:ext cx="115382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7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kk-KZ" sz="7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Білімді ұрпақ - ел тірегі</a:t>
            </a:r>
            <a:r>
              <a:rPr lang="kk-KZ" sz="7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endParaRPr lang="kk-KZ" sz="72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7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Интеллектуалдық ойын </a:t>
            </a:r>
            <a:endParaRPr lang="ru-RU" sz="7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5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7" y="0"/>
            <a:ext cx="11949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1421" y="818147"/>
            <a:ext cx="1154028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Мақсаты: </a:t>
            </a:r>
            <a:r>
              <a:rPr lang="kk-KZ" sz="40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Оқушылардың физика пәнінен алған білімдерін қолдана біліп, өз пікірлерін айта білуге, ой пікірлерін дамытып, пән ге қызығушылықтарын арттыруға, </a:t>
            </a:r>
            <a:r>
              <a:rPr lang="kk-KZ" sz="40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ізденімпаздыққа тәрбиелеу</a:t>
            </a:r>
            <a:r>
              <a:rPr lang="kk-KZ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kk-KZ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75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7" y="0"/>
            <a:ext cx="11949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0789" y="824999"/>
            <a:ext cx="11780921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</a:t>
            </a:r>
            <a:r>
              <a:rPr lang="kk-KZ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Өткізілу этаптары</a:t>
            </a:r>
            <a:r>
              <a:rPr lang="kk-KZ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kk-KZ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1 - тур О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йға шабуыл </a:t>
            </a:r>
          </a:p>
          <a:p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2 - тур 3 тілді ребус</a:t>
            </a:r>
            <a: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тур Көмекке келетін жұмбақтар </a:t>
            </a:r>
            <a:endParaRPr lang="kk-KZ" sz="40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 сұрақ 5, 3, 2, 1 ұпай )</a:t>
            </a:r>
            <a:b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тур 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Бас қатырғыш анаграмма</a:t>
            </a:r>
          </a:p>
          <a:p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тур Аспапты 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әлемі </a:t>
            </a:r>
          </a:p>
          <a:p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 </a:t>
            </a:r>
            <a: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тур 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Өлшем бірліктер сырын аш</a:t>
            </a:r>
            <a: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kk-KZ" sz="4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11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3137" y="132347"/>
            <a:ext cx="1175886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6600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kk-KZ" sz="6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Топтарды таныстыру</a:t>
            </a:r>
          </a:p>
          <a:p>
            <a:pPr algn="ctr"/>
            <a:r>
              <a:rPr lang="kk-KZ" sz="6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Қыздар</a:t>
            </a:r>
            <a:r>
              <a:rPr lang="en-US" sz="6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kk-KZ" sz="6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</a:t>
            </a:r>
          </a:p>
          <a:p>
            <a:pPr algn="ctr"/>
            <a:r>
              <a:rPr lang="kk-KZ" sz="6600" i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Ұлдар- ай</a:t>
            </a:r>
            <a:r>
              <a:rPr lang="kk-KZ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kk-KZ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76149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55632" y="1172993"/>
            <a:ext cx="6015789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Қыздар </a:t>
            </a:r>
            <a:r>
              <a:rPr lang="kk-KZ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тобы</a:t>
            </a:r>
          </a:p>
          <a:p>
            <a:pPr marL="914400" indent="-914400" algn="ctr">
              <a:buAutoNum type="arabicPeriod"/>
            </a:pPr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Джидебаева Айдана</a:t>
            </a:r>
          </a:p>
          <a:p>
            <a:pPr marL="914400" indent="-914400" algn="ctr">
              <a:buAutoNum type="arabicPeriod"/>
            </a:pPr>
            <a:r>
              <a:rPr lang="kk-KZ" sz="3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Сарамсакова Фатима</a:t>
            </a:r>
          </a:p>
          <a:p>
            <a:pPr marL="914400" indent="-914400" algn="ctr">
              <a:buAutoNum type="arabicPeriod"/>
            </a:pPr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Касен Нұрай</a:t>
            </a:r>
          </a:p>
          <a:p>
            <a:pPr marL="914400" indent="-914400" algn="ctr">
              <a:buAutoNum type="arabicPeriod"/>
            </a:pPr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Оспанова Дильназ</a:t>
            </a:r>
            <a:endParaRPr lang="kk-KZ" sz="3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ctr">
              <a:buAutoNum type="arabicPeriod"/>
            </a:pPr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Нұркен Шұға</a:t>
            </a:r>
            <a:endParaRPr lang="kk-KZ" sz="3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ctr">
              <a:buAutoNum type="arabicPeriod"/>
            </a:pPr>
            <a:endParaRPr lang="ru-RU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" name="Рисунок 3" descr="C:\Users\123\AppData\Local\Microsoft\Windows\INetCache\Content.Word\IMG-20170117-WA001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83" y="617639"/>
            <a:ext cx="4179270" cy="5289866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2370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593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955632" y="1172993"/>
            <a:ext cx="6015789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Ұлдар тобы</a:t>
            </a:r>
          </a:p>
          <a:p>
            <a:pPr marL="914400" indent="-914400" algn="ctr">
              <a:buAutoNum type="arabicPeriod"/>
            </a:pPr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 Марат</a:t>
            </a:r>
            <a:endParaRPr lang="kk-KZ" sz="36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ctr">
              <a:buAutoNum type="arabicPeriod"/>
            </a:pPr>
            <a:r>
              <a:rPr lang="kk-KZ" sz="3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Сатмұхамбет Елхан</a:t>
            </a:r>
          </a:p>
          <a:p>
            <a:pPr marL="914400" indent="-914400" algn="ctr">
              <a:buAutoNum type="arabicPeriod"/>
            </a:pPr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Арманұлы Нұрдәулет</a:t>
            </a:r>
          </a:p>
          <a:p>
            <a:pPr marL="914400" indent="-914400" algn="ctr">
              <a:buAutoNum type="arabicPeriod"/>
            </a:pPr>
            <a:r>
              <a:rPr lang="kk-KZ" sz="3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Абдиашимов Нұрболат</a:t>
            </a:r>
          </a:p>
          <a:p>
            <a:pPr marL="914400" indent="-914400" algn="ctr">
              <a:buAutoNum type="arabicPeriod"/>
            </a:pPr>
            <a:r>
              <a:rPr lang="kk-KZ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Елдашев Тәңірберген</a:t>
            </a:r>
            <a:endParaRPr lang="kk-KZ" sz="3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 algn="ctr">
              <a:buAutoNum type="arabicPeriod"/>
            </a:pPr>
            <a:endParaRPr lang="ru-RU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550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0947" y="1335504"/>
            <a:ext cx="1183105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kk-KZ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kk-KZ" sz="6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 </a:t>
            </a:r>
          </a:p>
          <a:p>
            <a:pPr algn="ctr"/>
            <a:r>
              <a:rPr lang="kk-KZ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Ойға шабуыл ( Әр сұрақ 1 ұпай)</a:t>
            </a:r>
            <a:br>
              <a:rPr lang="kk-KZ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71887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9295" y="-108284"/>
            <a:ext cx="59556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7 сынып</a:t>
            </a:r>
            <a:endParaRPr lang="ru-RU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8917" y="1167063"/>
            <a:ext cx="87950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arenR"/>
            </a:pPr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Физика» сөзінің қазақша </a:t>
            </a:r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аудармасы</a:t>
            </a:r>
            <a:b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Страус өзін құспын деп атай ала ма? </a:t>
            </a:r>
            <a:endParaRPr lang="kk-KZ" sz="2800" i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1 кг массасы қыста ауыр ма, әлде жазда ауыр ма? </a:t>
            </a:r>
            <a:endParaRPr lang="kk-KZ" sz="2800" i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12 шоқ жұлдыздың жалпы аты </a:t>
            </a:r>
            <a:endParaRPr lang="kk-KZ" sz="2800" i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Табиғатты зерттеудің негізгі 3 әдістері? </a:t>
            </a:r>
            <a:endParaRPr lang="kk-KZ" sz="2800" i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 </a:t>
            </a:r>
            <a: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Күн жүйесіндегі ең ірі планета </a:t>
            </a:r>
            <a:endParaRPr lang="kk-KZ" sz="2800" i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</a:t>
            </a:r>
            <a: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Көкке қараған жұлдыз санаған </a:t>
            </a:r>
          </a:p>
          <a:p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8</a:t>
            </a:r>
            <a: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Инерция құбылысын кім ашты? </a:t>
            </a:r>
            <a:endParaRPr lang="kk-KZ" sz="2800" i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</a:t>
            </a:r>
            <a: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Сұйық тарапынан әсер ететін кері итеруші күшті ашқан кім? </a:t>
            </a:r>
            <a:b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10) Темір </a:t>
            </a:r>
            <a:r>
              <a:rPr lang="kk-KZ" sz="28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материяның қай түріне жатады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23262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9295" y="-108284"/>
            <a:ext cx="59556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8</a:t>
            </a:r>
            <a:r>
              <a:rPr lang="kk-KZ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 сынып</a:t>
            </a:r>
            <a:endParaRPr lang="ru-RU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0947" y="1022684"/>
            <a:ext cx="878305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8 – сыныпқа сұрақтар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1. Сандыққа нені тығып қоюға болмайды? </a:t>
            </a:r>
            <a:endParaRPr lang="kk-KZ" sz="24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Күн күркірегенде ең алдымен найзағайды көреміз бе, әлде күркіреген дауысты естиміз бе? </a:t>
            </a:r>
            <a:endParaRPr lang="kk-KZ" sz="24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массасының өлшем бірлігіне не алынған?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4. Ең кішкентай заряд?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5. электр заряды жоқ бөлшек?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6. Жылдамдықты өлшеуге арналған құрал?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7. Аттас зарядтар бір біріне тартыла ма</a:t>
            </a:r>
            <a:r>
              <a:rPr lang="kk-KZ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8. Басқа денелер әрекетін тигізбегенде дененің жылдамдығын сақтау құбылысы, ол....?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9. Жылу берілудің қандай түрлері бар</a:t>
            </a:r>
            <a:r>
              <a:rPr lang="kk-KZ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10. Дененің жұмыс істеу қабілеттілігін сипаттайтын физикалық шама...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2174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9295" y="-108284"/>
            <a:ext cx="59556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9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9 сынып</a:t>
            </a:r>
            <a:endParaRPr lang="ru-RU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0947" y="1106905"/>
            <a:ext cx="878305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9 - сыныпқа сұрақтар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1. Сұйықтың ең кішкетай бөлшегі қалай аталады?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2. Термометрді кім жасады? </a:t>
            </a:r>
            <a:endParaRPr lang="kk-KZ" sz="24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импульс түрлерін атаңдар? </a:t>
            </a:r>
            <a:endParaRPr lang="kk-KZ" sz="24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kk-KZ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Дене импульсінің формуласы?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5. Атомның ядролық моделін жасаған ғалым?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6. Бір заттың малекулаларының екінші заттың малекулалар аралық бос орындарына өзара өтуі – бұл....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7. Дене пішінінің немесе өлшемдерінің өзгеруі?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8. Дененің тірекке немесе аспаға түсіретін күші?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9. Динамика заңдарын атаңдар?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10. Физиктер: «... – заңын білмесең, үйде отыр» деген сөзді қай ғалым жайлы айтқан? </a:t>
            </a:r>
            <a:b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2103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0947" y="1335504"/>
            <a:ext cx="1183105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 </a:t>
            </a:r>
            <a:r>
              <a:rPr lang="kk-KZ" sz="6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 </a:t>
            </a:r>
          </a:p>
          <a:p>
            <a:pPr algn="ctr"/>
            <a:r>
              <a:rPr lang="kk-KZ" sz="6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тілді ребус</a:t>
            </a:r>
          </a:p>
          <a:p>
            <a:pPr algn="ctr"/>
            <a:r>
              <a:rPr lang="kk-KZ" sz="6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 дұрыс жауапқа 1 </a:t>
            </a:r>
            <a:r>
              <a:rPr lang="kk-KZ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ұпай)</a:t>
            </a:r>
            <a:br>
              <a:rPr lang="kk-KZ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04397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Картинки по запросу физикадан ребустар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01" y="802845"/>
            <a:ext cx="4756785" cy="154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fs00.infourok.ru/images/doc/262/266839/hello_html_12919de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802845"/>
            <a:ext cx="4331970" cy="1702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allforchildren.com.ua/14-009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01" y="2426368"/>
            <a:ext cx="4596215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ds02.infourok.ru/uploads/ex/033f/0002c25e-1b5a90aa/hello_html_m41d72828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15" y="2668527"/>
            <a:ext cx="4531896" cy="1520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 descr="http://pesochnizza.ru/wp-content/uploads/2012/07/rebus-po-fizike11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8" r="3970"/>
          <a:stretch/>
        </p:blipFill>
        <p:spPr bwMode="auto">
          <a:xfrm>
            <a:off x="3632701" y="4352423"/>
            <a:ext cx="4308141" cy="203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53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0474" y="96252"/>
            <a:ext cx="11273589" cy="65248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Жауаптары</a:t>
            </a:r>
          </a:p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(Орысша- қазақша- ағылшынша)</a:t>
            </a:r>
          </a:p>
          <a:p>
            <a:pPr algn="ctr"/>
            <a:r>
              <a:rPr lang="kk-K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1 Вакуум – вакум- </a:t>
            </a:r>
            <a:r>
              <a:rPr lang="en-A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void</a:t>
            </a:r>
            <a:r>
              <a:rPr lang="kk-K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endParaRPr lang="en-AU" dirty="0">
              <a:solidFill>
                <a:srgbClr val="FF0000"/>
              </a:solidFill>
            </a:endParaRPr>
          </a:p>
          <a:p>
            <a:pPr algn="ctr"/>
            <a:r>
              <a:rPr lang="en-A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2.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Масса- 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салмақ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- </a:t>
            </a:r>
            <a:r>
              <a:rPr lang="en-A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mass</a:t>
            </a:r>
            <a:endParaRPr lang="en-A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/>
            <a:r>
              <a:rPr lang="en-A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3.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Сила- к</a:t>
            </a:r>
            <a:r>
              <a:rPr lang="kk-K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үш-</a:t>
            </a:r>
            <a:r>
              <a:rPr lang="en-A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force, strength</a:t>
            </a:r>
            <a:r>
              <a:rPr lang="kk-K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endParaRPr lang="en-AU" dirty="0">
              <a:solidFill>
                <a:srgbClr val="FF0000"/>
              </a:solidFill>
            </a:endParaRPr>
          </a:p>
          <a:p>
            <a:pPr algn="ctr"/>
            <a:r>
              <a:rPr lang="en-A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4.</a:t>
            </a:r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Э</a:t>
            </a:r>
            <a:r>
              <a:rPr lang="kk-K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нергия- энергия- </a:t>
            </a:r>
            <a:r>
              <a:rPr lang="en-A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energy</a:t>
            </a:r>
            <a:endParaRPr lang="en-AU" dirty="0">
              <a:solidFill>
                <a:srgbClr val="FF0000"/>
              </a:solidFill>
            </a:endParaRPr>
          </a:p>
          <a:p>
            <a:pPr algn="ctr"/>
            <a:r>
              <a:rPr lang="kk-KZ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  5. скорость- жылдамдық-</a:t>
            </a:r>
          </a:p>
          <a:p>
            <a:pPr algn="ctr"/>
            <a:r>
              <a:rPr lang="en-A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en-A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rate, velocity, pace, rapidity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04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947" y="1335504"/>
            <a:ext cx="1183105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6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kk-KZ" sz="6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kk-KZ" sz="66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 </a:t>
            </a:r>
          </a:p>
          <a:p>
            <a:pPr algn="ctr"/>
            <a:r>
              <a:rPr lang="kk-KZ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Көмекке келетін жұмбақ</a:t>
            </a:r>
            <a:br>
              <a:rPr lang="kk-KZ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Шарты: 1 көмек 5 ұпай, 2 көмек 3 ұпай, </a:t>
            </a:r>
            <a:endParaRPr lang="kk-KZ" sz="4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kk-KZ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көмек 2 ұпай</a:t>
            </a:r>
            <a:br>
              <a:rPr lang="kk-KZ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көмек 1 ұпай</a:t>
            </a:r>
            <a:br>
              <a:rPr lang="kk-KZ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kk-KZ" sz="4400" b="1" i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kk-KZ" sz="6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15776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0337" y="505326"/>
            <a:ext cx="110690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 Ғалым туралы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.....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7725" y="1151657"/>
            <a:ext cx="111332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1) Зарядталған денелердің өзара әсерін тексерген 5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5904" y="2496722"/>
            <a:ext cx="113979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2) Француз физигі электростатиканың негізгі заңын ашқан ғалым 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8042" y="4031029"/>
            <a:ext cx="10635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3) зарядтың өлшем бірлігі ретінде алынған 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ұпай</a:t>
            </a:r>
            <a:b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9701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metod-kopilka.ru/images/doc/59/60046/1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091737" cy="700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52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5010" y="830179"/>
            <a:ext cx="111532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2. Жанды нәрсе туралы.....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5009" y="1582341"/>
            <a:ext cx="116465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1) Көзі қырағы, жанған жарықта алыстан көреді 5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5008" y="2334503"/>
            <a:ext cx="114420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2) Жүрегіңнің қуаты 2. 2 Вт 3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5008" y="3105835"/>
            <a:ext cx="875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3) Ғұмырында 40 тонна тамақ жейді 2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008" y="4009177"/>
            <a:ext cx="86246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4) жердегі ең ақылды кім? 1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3953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http://elana.kz/wp-content/uploads/2016/08/%D0%B1%D0%B0%D0%BB%D0%B0-%D1%82%D3%99%D1%80%D0%B1%D0%B8%D0%B5%D1%81%D1%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449" y="1347787"/>
            <a:ext cx="7143750" cy="41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97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4695" y="1046748"/>
            <a:ext cx="9553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3. </a:t>
            </a:r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Зат не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4695" y="1693079"/>
            <a:ext cx="8879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1) Адам организмнің 65 процент 5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4694" y="2339410"/>
            <a:ext cx="88793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Заттың үш күйінің біреу 3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4694" y="3105835"/>
            <a:ext cx="8879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Үш күйде де бола алады 2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4694" y="3752166"/>
            <a:ext cx="83258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</a:t>
            </a:r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Жерде онсыз өмір жоқ 1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1080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dubaipizza.ru/wp-content/uploads/2016/08/1426431882_water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134" y="0"/>
            <a:ext cx="122931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23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233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7043" y="842211"/>
            <a:ext cx="11794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 Қорапта бір физикалық дене бар</a:t>
            </a:r>
            <a:r>
              <a:rPr lang="kk-KZ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7042" y="1438200"/>
            <a:ext cx="11794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1) Ғылымда, физикада зерттеу жұмыстары үшін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қолданылады </a:t>
            </a:r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 ұпай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7041" y="2736502"/>
            <a:ext cx="11794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2) Беттік ауданы ең аз геометриялық фигура 3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7444" y="3732601"/>
            <a:ext cx="11357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3) Спортшы осы денемен дос 2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ұпай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7444" y="460280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4) Шар тәріздес </a:t>
            </a:r>
            <a:r>
              <a:rPr lang="kk-KZ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1ұпай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213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arhivurokov.ru/kopilka/uploads/user_file_545afdc8afe9c/ozara-kieri-iesieptier_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281" y="1175168"/>
            <a:ext cx="6200775" cy="510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95287" y="5357239"/>
            <a:ext cx="15568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  <a:latin typeface="Monotype Corsiva" panose="03010101010201010101" pitchFamily="66" charset="0"/>
              </a:rPr>
              <a:t>ДОП</a:t>
            </a:r>
            <a:endParaRPr lang="ru-RU" sz="5400" b="1" i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65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9863" y="-517358"/>
            <a:ext cx="1026293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kk-KZ" sz="6600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kk-KZ" sz="44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kk-KZ" sz="44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kk-KZ" sz="44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 </a:t>
            </a:r>
          </a:p>
          <a:p>
            <a:pPr algn="ctr"/>
            <a:r>
              <a:rPr lang="kk-KZ" sz="4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ҚАТЫРҒЫШ АНАГРАММА</a:t>
            </a:r>
            <a:endParaRPr lang="ru-RU" sz="4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0797" t="28454" r="37208" b="16200"/>
          <a:stretch/>
        </p:blipFill>
        <p:spPr>
          <a:xfrm>
            <a:off x="1710490" y="1944855"/>
            <a:ext cx="8771020" cy="452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4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20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://mymark.narod.ru/kab/electomet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66" y="1127492"/>
            <a:ext cx="2070267" cy="233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vchiti.in.ua/ttbdeac/9383+%D0%98%D0%B7%D0%BC%D0%B5%D1%80%D0%B5%D0%BD%D0%B8%D1%8F+%D0%B8+%D0%B8%D0%B7%D0%BC%D0%B5%D1%80%D0%B8%D1%82%D0%B5%D0%BB%D1%8C%D0%BD%D1%8B%D0%B5+%D0%BF%D1%80%D0%B8%D0%B1%D0%BE%D1%80%D1%8Bc/img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4" t="30210" r="26106" b="26001"/>
          <a:stretch/>
        </p:blipFill>
        <p:spPr bwMode="auto">
          <a:xfrm>
            <a:off x="3317708" y="1043374"/>
            <a:ext cx="2622885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www.alta.by/assets/images/products/priboryi/elektroizmeritelnyie-priboryi/ampermetry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054" y="3429000"/>
            <a:ext cx="3048000" cy="354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fs1.ppt4web.ru/images/95241/118705/640/img1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13" t="51670" r="1895" b="3593"/>
          <a:stretch/>
        </p:blipFill>
        <p:spPr bwMode="auto">
          <a:xfrm>
            <a:off x="5971966" y="1101845"/>
            <a:ext cx="2779295" cy="238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 descr="http://svprom.com/content/images/16/termometr-tsifrovoy-medisana-ftc-9294959132870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1" r="6211" b="18950"/>
          <a:stretch/>
        </p:blipFill>
        <p:spPr bwMode="auto">
          <a:xfrm>
            <a:off x="7473157" y="3530707"/>
            <a:ext cx="3678822" cy="3441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s://ds03.infourok.ru/uploads/ex/0454/00022733-e6f40da6/hello_html_745899d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20" y="4039115"/>
            <a:ext cx="2954588" cy="254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http://group-ovk.ru/userfiles/shop/large/2265_manometr-radialnyy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61" y="774023"/>
            <a:ext cx="3139658" cy="3092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54442" y="104911"/>
            <a:ext cx="67015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i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kk-KZ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kk-KZ" sz="4000" b="1" i="1" dirty="0">
                <a:solidFill>
                  <a:srgbClr val="FF00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тур </a:t>
            </a:r>
          </a:p>
          <a:p>
            <a:pPr algn="ctr"/>
            <a:r>
              <a:rPr lang="kk-KZ" sz="4000" b="1" i="1" dirty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kk-KZ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АСПАПТАР ӘЛЕМІ</a:t>
            </a:r>
            <a:endParaRPr lang="ru-RU" sz="4000" b="1" i="1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2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http://mymark.narod.ru/kab/electomet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66" y="1127492"/>
            <a:ext cx="2070267" cy="233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vchiti.in.ua/ttbdeac/9383+%D0%98%D0%B7%D0%BC%D0%B5%D1%80%D0%B5%D0%BD%D0%B8%D1%8F+%D0%B8+%D0%B8%D0%B7%D0%BC%D0%B5%D1%80%D0%B8%D1%82%D0%B5%D0%BB%D1%8C%D0%BD%D1%8B%D0%B5+%D0%BF%D1%80%D0%B8%D0%B1%D0%BE%D1%80%D1%8Bc/img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4" t="30210" r="26106" b="26001"/>
          <a:stretch/>
        </p:blipFill>
        <p:spPr bwMode="auto">
          <a:xfrm>
            <a:off x="3317708" y="1043374"/>
            <a:ext cx="2622885" cy="250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http://www.alta.by/assets/images/products/priboryi/elektroizmeritelnyie-priboryi/ampermetry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054" y="3429000"/>
            <a:ext cx="3048000" cy="354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http://fs1.ppt4web.ru/images/95241/118705/640/img1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13" t="51670" r="1895" b="3593"/>
          <a:stretch/>
        </p:blipFill>
        <p:spPr bwMode="auto">
          <a:xfrm>
            <a:off x="5971966" y="1101845"/>
            <a:ext cx="2779295" cy="238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2" name="Picture 14" descr="http://svprom.com/content/images/16/termometr-tsifrovoy-medisana-ftc-92949591328700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1" r="6211" b="18950"/>
          <a:stretch/>
        </p:blipFill>
        <p:spPr bwMode="auto">
          <a:xfrm>
            <a:off x="7473157" y="3530707"/>
            <a:ext cx="3678822" cy="3441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Picture 10" descr="https://ds03.infourok.ru/uploads/ex/0454/00022733-e6f40da6/hello_html_745899d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20" y="4039115"/>
            <a:ext cx="2954588" cy="254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20" name="Picture 12" descr="http://group-ovk.ru/userfiles/shop/large/2265_manometr-radialnyy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61" y="774023"/>
            <a:ext cx="3139658" cy="3092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54442" y="104911"/>
            <a:ext cx="67015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b="1" i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АСПАПТАР ӘЛЕМІ</a:t>
            </a:r>
            <a:endParaRPr lang="ru-RU" sz="4000" b="1" i="1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82644" y="3181722"/>
            <a:ext cx="33679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спидомометр</a:t>
            </a:r>
            <a:endParaRPr lang="ru-RU" sz="4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4344" y="2853984"/>
            <a:ext cx="312643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электроскоп</a:t>
            </a:r>
            <a:endParaRPr lang="ru-RU" sz="4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69807" y="2469263"/>
            <a:ext cx="27307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Вольтмерт</a:t>
            </a:r>
            <a:endParaRPr lang="ru-RU" sz="4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863373" y="3077103"/>
            <a:ext cx="241854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барометр</a:t>
            </a:r>
            <a:endParaRPr lang="ru-RU" sz="4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36282" y="5684290"/>
            <a:ext cx="238443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мензурка</a:t>
            </a:r>
            <a:endParaRPr lang="ru-RU" sz="4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890769" y="5400225"/>
            <a:ext cx="27894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Термомерт</a:t>
            </a:r>
            <a:endParaRPr lang="ru-RU" sz="4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06516" y="5471675"/>
            <a:ext cx="27013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40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Аперметр </a:t>
            </a:r>
            <a:endParaRPr lang="ru-RU" sz="4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26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030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19725" y="1022684"/>
            <a:ext cx="1056372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kk-KZ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kk-KZ" sz="48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 </a:t>
            </a:r>
          </a:p>
          <a:p>
            <a:pPr algn="ctr"/>
            <a:r>
              <a:rPr lang="kk-KZ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Өлшем бірліктердің сырын аш</a:t>
            </a:r>
          </a:p>
          <a:p>
            <a:pPr algn="ctr"/>
            <a:r>
              <a:rPr lang="kk-KZ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48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 </a:t>
            </a:r>
            <a:r>
              <a:rPr lang="kk-KZ" sz="4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дұрыс жауап </a:t>
            </a:r>
            <a:r>
              <a:rPr lang="kk-KZ" sz="48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ұпай)</a:t>
            </a:r>
            <a:br>
              <a:rPr lang="kk-KZ" sz="48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4828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96262" y="348916"/>
            <a:ext cx="2947737" cy="68738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А-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Па-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  <a:r>
              <a:rPr lang="kk-KZ" sz="5400" b="1" i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С-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С-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Кл-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 Вт-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5011" y="180474"/>
            <a:ext cx="4247147" cy="67129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1.М</a:t>
            </a:r>
            <a:r>
              <a:rPr lang="kk-KZ" sz="4400" b="1" i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                            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Гц –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Кг* м/с –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Н –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м/с -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Дж -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кг/м</a:t>
            </a:r>
            <a:r>
              <a:rPr lang="kk-KZ" sz="4400" b="1" i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850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6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51095" y="348916"/>
            <a:ext cx="7062537" cy="68738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А- ток күші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Па- қысым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  <a:r>
              <a:rPr lang="kk-KZ" sz="5400" b="1" i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С-температура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С- уақыт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Кл- заряд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5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 Вт- қуат</a:t>
            </a:r>
            <a:endParaRPr lang="ru-RU" sz="5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6253" y="-120315"/>
            <a:ext cx="5823284" cy="81619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1.М</a:t>
            </a:r>
            <a:r>
              <a:rPr lang="kk-KZ" sz="4400" b="1" i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–көлем                             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Гц – жиелік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Кг* м/с – дене импулсі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Н – күш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м/с - жылдамдық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Дж – энергия,жұмыс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  <a:tabLst>
                <a:tab pos="4332605" algn="l"/>
              </a:tabLst>
            </a:pP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кг/м</a:t>
            </a:r>
            <a:r>
              <a:rPr lang="kk-KZ" sz="4400" b="1" i="1" baseline="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kk-KZ" sz="4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тығыздық</a:t>
            </a:r>
            <a:endParaRPr lang="ru-RU" sz="4400" b="1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625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2-tub-kz.yandex.net/i?id=b58d3fdb08e68d7f1412882575a907b7&amp;n=33&amp;h=215&amp;w=2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030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7752" y="2967335"/>
            <a:ext cx="76165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Назарларыңызға рахмет!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736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1776</TotalTime>
  <Words>457</Words>
  <Application>Microsoft Office PowerPoint</Application>
  <PresentationFormat>Широкоэкранный</PresentationFormat>
  <Paragraphs>125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Нурлан Нурабаев</dc:creator>
  <cp:lastModifiedBy>Нурлан Нурабаев</cp:lastModifiedBy>
  <cp:revision>30</cp:revision>
  <cp:lastPrinted>2017-01-18T04:15:44Z</cp:lastPrinted>
  <dcterms:created xsi:type="dcterms:W3CDTF">2017-01-17T04:58:49Z</dcterms:created>
  <dcterms:modified xsi:type="dcterms:W3CDTF">2017-01-19T02:37:31Z</dcterms:modified>
</cp:coreProperties>
</file>