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7" autoAdjust="0"/>
    <p:restoredTop sz="94660"/>
  </p:normalViewPr>
  <p:slideViewPr>
    <p:cSldViewPr>
      <p:cViewPr varScale="1">
        <p:scale>
          <a:sx n="65" d="100"/>
          <a:sy n="65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40432" y="2924944"/>
            <a:ext cx="4419600" cy="158417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«ЖАС МАТЕМАТ</a:t>
            </a: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ИКТЕР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0" y="316505"/>
            <a:ext cx="7002016" cy="1600327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ИНТЕЛЕКТУАЛДЫ 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kk-KZ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16832"/>
            <a:ext cx="4283968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7443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935088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Мақсаты: Біздің ойынымыздың мақсаты балаларды сабаққа ынталандыру,топпен жұмыс істеуге қызығушылықтарын арттыру.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937" y="3501008"/>
            <a:ext cx="554638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56301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Ойынымызды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ң жоспары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515" y="9449"/>
            <a:ext cx="9196515" cy="6839102"/>
          </a:xfrm>
          <a:ln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2449" y="563107"/>
            <a:ext cx="20270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36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Жоспар</a:t>
            </a:r>
            <a:endParaRPr lang="ru-RU" sz="36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45995" y="2767504"/>
            <a:ext cx="49135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j-lt"/>
              </a:rPr>
              <a:t>(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j-lt"/>
              </a:rPr>
              <a:t>ойымды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j-lt"/>
              </a:rPr>
              <a:t> жал</a:t>
            </a:r>
            <a:r>
              <a:rPr lang="kk-KZ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j-lt"/>
              </a:rPr>
              <a:t>ғ</a:t>
            </a:r>
            <a:r>
              <a:rPr lang="ru-RU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j-lt"/>
              </a:rPr>
              <a:t>астыр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j-lt"/>
              </a:rPr>
              <a:t>)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8305429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1.Эстафеталық </a:t>
            </a:r>
            <a:r>
              <a:rPr lang="kk-KZ" sz="6000" dirty="0">
                <a:latin typeface="Times New Roman" pitchFamily="18" charset="0"/>
                <a:cs typeface="Times New Roman" pitchFamily="18" charset="0"/>
              </a:rPr>
              <a:t>есептер</a:t>
            </a:r>
            <a:br>
              <a:rPr lang="kk-KZ" sz="6000" dirty="0">
                <a:latin typeface="Times New Roman" pitchFamily="18" charset="0"/>
                <a:cs typeface="Times New Roman" pitchFamily="18" charset="0"/>
              </a:rPr>
            </a:br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dirty="0"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Әр топқа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бөлек есеп және 3 жалпы есеп беріледі.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Осы есептерді жылдам әрі дұрыс орындаған топқа әр есеп үшін 5 ұпай беріледі.</a:t>
            </a:r>
          </a:p>
          <a:p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834611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75326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          Жауаптары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3" y="1628800"/>
            <a:ext cx="7766248" cy="38863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03" y="1628799"/>
            <a:ext cx="5017651" cy="52270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628799"/>
            <a:ext cx="4139952" cy="522708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44617" y="4546621"/>
            <a:ext cx="94420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180104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1556792"/>
            <a:ext cx="7766248" cy="39583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6812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96" y="-54688"/>
            <a:ext cx="925252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59632" y="476672"/>
            <a:ext cx="94318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2.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294874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55576" y="1988840"/>
            <a:ext cx="6283221" cy="4521888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еті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жұрттың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тілін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2.Білекті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бірді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жығар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мыңды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жығар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3.Досыңды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сынама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сына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4.Бір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аузыңа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қақпақ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5.Жүз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сомың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болғанша,жүз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досың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болсын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6.Отыз т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істен шыққан сөз,отыз руға тарайды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7.Біленің бір тоғыз,білмегенің тоқсан тоғыз</a:t>
            </a:r>
          </a:p>
          <a:p>
            <a:r>
              <a:rPr lang="kk-KZ" sz="24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8.Бір кісі қазған құдықтан,мың кісі су ішеді</a:t>
            </a:r>
            <a:endParaRPr lang="ru-RU" b="0" i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         Жауабы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498664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340768"/>
            <a:ext cx="7694240" cy="4174400"/>
          </a:xfrm>
        </p:spPr>
        <p:txBody>
          <a:bodyPr/>
          <a:lstStyle/>
          <a:p>
            <a:pPr marL="0" indent="0" algn="l"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kk-KZ" sz="3200" b="0" dirty="0" smtClean="0">
                <a:latin typeface="Times New Roman" pitchFamily="18" charset="0"/>
                <a:cs typeface="Times New Roman" pitchFamily="18" charset="0"/>
              </a:rPr>
              <a:t>Атметаимак                  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kk-KZ" sz="3200" b="0" dirty="0" smtClean="0">
                <a:latin typeface="Times New Roman" pitchFamily="18" charset="0"/>
                <a:cs typeface="Times New Roman" pitchFamily="18" charset="0"/>
              </a:rPr>
              <a:t>Ирогафп</a:t>
            </a:r>
            <a:r>
              <a:rPr lang="ru-RU" sz="3200" b="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dirty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kk-KZ" sz="3200" b="0" dirty="0" smtClean="0">
                <a:latin typeface="Times New Roman" pitchFamily="18" charset="0"/>
                <a:cs typeface="Times New Roman" pitchFamily="18" charset="0"/>
              </a:rPr>
              <a:t>Ертеспе                         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kk-KZ" sz="3200" b="0" dirty="0" smtClean="0">
                <a:latin typeface="Times New Roman" pitchFamily="18" charset="0"/>
                <a:cs typeface="Times New Roman" pitchFamily="18" charset="0"/>
              </a:rPr>
              <a:t>Рйэел</a:t>
            </a:r>
            <a:br>
              <a:rPr lang="kk-KZ" sz="32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sz="3200" b="0" dirty="0" smtClean="0">
                <a:latin typeface="Times New Roman" pitchFamily="18" charset="0"/>
                <a:cs typeface="Times New Roman" pitchFamily="18" charset="0"/>
              </a:rPr>
              <a:t>Аикизф                          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sz="3200" b="0" dirty="0" smtClean="0">
                <a:latin typeface="Times New Roman" pitchFamily="18" charset="0"/>
                <a:cs typeface="Times New Roman" pitchFamily="18" charset="0"/>
              </a:rPr>
              <a:t>Акамиторниф</a:t>
            </a:r>
            <a:br>
              <a:rPr lang="kk-KZ" sz="3200" b="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332656"/>
            <a:ext cx="6400800" cy="9361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3.Анаграммалар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780928"/>
            <a:ext cx="3024336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75488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55576" y="1700809"/>
            <a:ext cx="7704856" cy="4233856"/>
          </a:xfrm>
        </p:spPr>
        <p:txBody>
          <a:bodyPr/>
          <a:lstStyle/>
          <a:p>
            <a:r>
              <a:rPr lang="kk-KZ" sz="3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kk-KZ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Математика                  </a:t>
            </a:r>
            <a:r>
              <a:rPr lang="kk-KZ" sz="3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kk-KZ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</a:t>
            </a:r>
            <a:r>
              <a:rPr lang="kk-KZ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ифагор</a:t>
            </a:r>
            <a:r>
              <a:rPr lang="ru-RU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3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kk-KZ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Есептер                         </a:t>
            </a:r>
            <a:r>
              <a:rPr lang="kk-KZ" sz="3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kk-KZ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Эйлер</a:t>
            </a:r>
            <a:r>
              <a:rPr lang="kk-KZ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kk-KZ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3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kk-KZ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Физика                          </a:t>
            </a:r>
            <a:r>
              <a:rPr lang="kk-KZ" sz="3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kk-KZ" sz="32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Информатика</a:t>
            </a:r>
            <a:r>
              <a:rPr lang="kk-KZ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kk-KZ" sz="32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 Жауаптары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501007"/>
            <a:ext cx="4536504" cy="266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22703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1484784"/>
            <a:ext cx="7694240" cy="4030384"/>
          </a:xfrm>
        </p:spPr>
        <p:txBody>
          <a:bodyPr/>
          <a:lstStyle/>
          <a:p>
            <a:pPr marL="0" indent="0" algn="l"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Алма ағашында төрт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ұтақ, ол төрт бұтақтың әр қайсысында үш бұтақ,ол үш бұтақта екі бұтақтан,шыққан бұтақтардың әр қайсысында бір алмадан,сонда ағашта қанша алма бар?</a:t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/>
              <a:t/>
            </a:r>
            <a:br>
              <a:rPr lang="kk-KZ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82527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Логикалық есеп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760426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          Жауабы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1988840"/>
            <a:ext cx="6400800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  Барлығы алма ағашында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алма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490227"/>
            <a:ext cx="6000667" cy="3599551"/>
          </a:xfrm>
          <a:prstGeom prst="rect">
            <a:avLst/>
          </a:prstGeom>
        </p:spPr>
      </p:pic>
      <p:pic>
        <p:nvPicPr>
          <p:cNvPr id="1026" name="Picture 2" descr="C:\Users\8\AppData\Local\Microsoft\Windows\Temporary Internet Files\Content.IE5\JQFTATHV\9958-2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636" y="1"/>
            <a:ext cx="2503364" cy="175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8\AppData\Local\Microsoft\Windows\Temporary Internet Files\Content.IE5\JQFTATHV\9958-2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" y="-14068"/>
            <a:ext cx="2503364" cy="175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882677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6512511" cy="1512168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.Математикалық викторина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792982" y="2547516"/>
            <a:ext cx="5443314" cy="1601564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2055" name="Picture 7" descr="C:\Users\8\AppData\Local\Microsoft\Windows\Temporary Internet Files\Content.IE5\O6WJ1C5G\%82%D0%B5%D0%BC%D0%BF%D0%B5%D0%BB%D1%8C%D0%BD%D1%8B%D0%B9_%D0%BA%D0%BE%D0%BD%D0%B2%D0%B5%D1%80%D1%82%D0%A1-%D0%9F%D0%B5%D1%82%D0%B5%D1%80%D0%B1%D1%83%D1%80%D0%B3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988840"/>
            <a:ext cx="417646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8\AppData\Local\Microsoft\Windows\Temporary Internet Files\Content.IE5\O6WJ1C5G\%82%D0%B5%D0%BC%D0%BF%D0%B5%D0%BB%D1%8C%D0%BD%D1%8B%D0%B9_%D0%BA%D0%BE%D0%BD%D0%B2%D0%B5%D1%80%D1%82%D0%A1-%D0%9F%D0%B5%D1%82%D0%B5%D1%80%D0%B1%D1%83%D1%80%D0%B3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88840"/>
            <a:ext cx="410445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813363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          Жауабы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52"/>
            <a:ext cx="9144000" cy="6916565"/>
          </a:xfr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619672" y="2132856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619672" y="2636912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907704" y="2996952"/>
            <a:ext cx="6264696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619672" y="3429000"/>
            <a:ext cx="6768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619672" y="3861048"/>
            <a:ext cx="6768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619672" y="4365104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475656" y="4725144"/>
            <a:ext cx="6912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619672" y="5949280"/>
            <a:ext cx="669674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365233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917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73" y="4151376"/>
            <a:ext cx="1368152" cy="20522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75" y="4151376"/>
            <a:ext cx="1558697" cy="205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08084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193</TotalTime>
  <Words>146</Words>
  <Application>Microsoft Office PowerPoint</Application>
  <PresentationFormat>Экран (4:3)</PresentationFormat>
  <Paragraphs>32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«ИНТЕЛЕКТУАЛДЫ ОЙЫН»</vt:lpstr>
      <vt:lpstr>Мақсаты: Біздің ойынымыздың мақсаты балаларды сабаққа ынталандыру,топпен жұмыс істеуге қызығушылықтарын арттыру.</vt:lpstr>
      <vt:lpstr>Ойынымыздың жоспары</vt:lpstr>
      <vt:lpstr>1.Эстафеталық есептер   </vt:lpstr>
      <vt:lpstr>Презентация PowerPoint</vt:lpstr>
      <vt:lpstr>Презентация PowerPoint</vt:lpstr>
      <vt:lpstr>         Жауабы</vt:lpstr>
      <vt:lpstr>1.Атметаимак                   1.Ирогафп 2.Ертеспе                          2.Рйэел 3.Аикизф                           3.Акамиторниф </vt:lpstr>
      <vt:lpstr>        Жауаптары</vt:lpstr>
      <vt:lpstr>Алма ағашында төрт бұтақ, ол төрт бұтақтың әр қайсысында үш бұтақ,ол үш бұтақта екі бұтақтан,шыққан бұтақтардың әр қайсысында бір алмадан,сонда ағашта қанша алма бар?   </vt:lpstr>
      <vt:lpstr>          Жауабы</vt:lpstr>
      <vt:lpstr>5.Математикалық викторина</vt:lpstr>
      <vt:lpstr>          Жауабы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«ИНТЕЛЕУКТУАЛДЫ ОЙЫН»</dc:title>
  <dc:creator>8</dc:creator>
  <cp:lastModifiedBy>Пользователь</cp:lastModifiedBy>
  <cp:revision>20</cp:revision>
  <dcterms:created xsi:type="dcterms:W3CDTF">2017-01-11T09:43:00Z</dcterms:created>
  <dcterms:modified xsi:type="dcterms:W3CDTF">2017-01-19T14:24:55Z</dcterms:modified>
</cp:coreProperties>
</file>