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4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7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98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1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76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49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31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419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52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1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E7DB5-6077-4C1D-97E1-84A56B5F2581}" type="datetimeFigureOut">
              <a:rPr lang="ru-RU" smtClean="0"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427E2-99A6-4C8F-9F2C-292463C076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1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qazaquni.kz/wp-content/uploads/34672043.o6y0pmir82.W6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95" y="22980"/>
            <a:ext cx="9179595" cy="683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58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xboxlive.fr/galeries/5149/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2750"/>
            <a:ext cx="8568952" cy="609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4077072"/>
            <a:ext cx="3535722" cy="7793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scade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Арулар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арманы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0241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az.tengrinews.kz/files/0207/58/6954_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2616" y="-315416"/>
            <a:ext cx="10116616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30517" y="548680"/>
            <a:ext cx="56829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Балалар бақшасы</a:t>
            </a:r>
          </a:p>
          <a:p>
            <a:pPr algn="ctr"/>
            <a:r>
              <a:rPr lang="kk-K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Детский сад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2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z.tengrinews.kz/files/0207/58/6954_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19" y="0"/>
            <a:ext cx="92698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764704"/>
            <a:ext cx="52658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Сұлулық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салоны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Салон красоты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996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z.tengrinews.kz/files/0207/58/6954_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692696"/>
            <a:ext cx="66050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Би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кеші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Танцевальный вечер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6267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z.tengrinews.kz/files/0207/58/6954_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37" y="0"/>
            <a:ext cx="91472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836712"/>
            <a:ext cx="53029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Жұмбақ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әлем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Загадочный мир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5877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kaz.tengrinews.kz/files/0207/58/6954_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2" y="0"/>
            <a:ext cx="92698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692696"/>
            <a:ext cx="563968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Арулар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әлемі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Мечта красавицы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2" descr="http://www.qazaquni.kz/wp-content/uploads/34672043.o6y0pmir82.W66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354893" y="2447022"/>
            <a:ext cx="1789107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7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22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</cp:revision>
  <dcterms:created xsi:type="dcterms:W3CDTF">2017-03-06T10:20:03Z</dcterms:created>
  <dcterms:modified xsi:type="dcterms:W3CDTF">2017-03-06T10:56:26Z</dcterms:modified>
</cp:coreProperties>
</file>