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  <p:sldId id="270" r:id="rId3"/>
    <p:sldId id="258" r:id="rId4"/>
    <p:sldId id="259" r:id="rId5"/>
    <p:sldId id="261" r:id="rId6"/>
    <p:sldId id="264" r:id="rId7"/>
    <p:sldId id="265" r:id="rId8"/>
    <p:sldId id="262" r:id="rId9"/>
    <p:sldId id="266" r:id="rId10"/>
    <p:sldId id="267" r:id="rId11"/>
    <p:sldId id="269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AADB1-3CA5-46DF-981A-101A67626714}" type="datetimeFigureOut">
              <a:rPr lang="ru-RU" smtClean="0"/>
              <a:t>08.04.2017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E6B5276-F60E-4A85-BAEC-477110E0CE3D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F3AADB1-3CA5-46DF-981A-101A67626714}" type="datetimeFigureOut">
              <a:rPr lang="ru-RU" smtClean="0"/>
              <a:t>08.04.2017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DE6B5276-F60E-4A85-BAEC-477110E0CE3D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AADB1-3CA5-46DF-981A-101A67626714}" type="datetimeFigureOut">
              <a:rPr lang="ru-RU" smtClean="0"/>
              <a:t>08.04.2017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B5276-F60E-4A85-BAEC-477110E0CE3D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AADB1-3CA5-46DF-981A-101A67626714}" type="datetimeFigureOut">
              <a:rPr lang="ru-RU" smtClean="0"/>
              <a:t>08.04.2017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B5276-F60E-4A85-BAEC-477110E0CE3D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B5276-F60E-4A85-BAEC-477110E0CE3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AADB1-3CA5-46DF-981A-101A67626714}" type="datetimeFigureOut">
              <a:rPr lang="ru-RU" smtClean="0"/>
              <a:t>08.04.2017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AADB1-3CA5-46DF-981A-101A67626714}" type="datetimeFigureOut">
              <a:rPr lang="ru-RU" smtClean="0"/>
              <a:t>08.04.2017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B5276-F60E-4A85-BAEC-477110E0CE3D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AADB1-3CA5-46DF-981A-101A67626714}" type="datetimeFigureOut">
              <a:rPr lang="ru-RU" smtClean="0"/>
              <a:t>08.04.2017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B5276-F60E-4A85-BAEC-477110E0CE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F3AADB1-3CA5-46DF-981A-101A67626714}" type="datetimeFigureOut">
              <a:rPr lang="ru-RU" smtClean="0"/>
              <a:t>08.04.2017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E6B5276-F60E-4A85-BAEC-477110E0CE3D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AADB1-3CA5-46DF-981A-101A67626714}" type="datetimeFigureOut">
              <a:rPr lang="ru-RU" smtClean="0"/>
              <a:t>08.04.2017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E6B5276-F60E-4A85-BAEC-477110E0CE3D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AADB1-3CA5-46DF-981A-101A67626714}" type="datetimeFigureOut">
              <a:rPr lang="ru-RU" smtClean="0"/>
              <a:t>08.04.2017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B5276-F60E-4A85-BAEC-477110E0CE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AADB1-3CA5-46DF-981A-101A67626714}" type="datetimeFigureOut">
              <a:rPr lang="ru-RU" smtClean="0"/>
              <a:t>08.04.2017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B5276-F60E-4A85-BAEC-477110E0CE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0F3AADB1-3CA5-46DF-981A-101A67626714}" type="datetimeFigureOut">
              <a:rPr lang="ru-RU" smtClean="0"/>
              <a:t>08.04.2017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DE6B5276-F60E-4A85-BAEC-477110E0CE3D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http://mypiter.kz/modules/4nAlbum/album/nature/Hleb_1412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44056"/>
            <a:ext cx="8454647" cy="6340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3528" y="848906"/>
            <a:ext cx="8454647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/>
              <a:t>Тема урока:</a:t>
            </a:r>
          </a:p>
          <a:p>
            <a:r>
              <a:rPr lang="ru-RU" sz="4000" dirty="0" smtClean="0"/>
              <a:t>Северный  Казахстан</a:t>
            </a:r>
          </a:p>
          <a:p>
            <a:pPr algn="r"/>
            <a:endParaRPr lang="ru-RU" sz="4000" b="1" dirty="0" smtClean="0">
              <a:solidFill>
                <a:schemeClr val="bg1"/>
              </a:solidFill>
            </a:endParaRPr>
          </a:p>
          <a:p>
            <a:pPr algn="r"/>
            <a:r>
              <a:rPr lang="ru-RU" sz="4000" b="1" dirty="0" smtClean="0">
                <a:solidFill>
                  <a:schemeClr val="bg1"/>
                </a:solidFill>
              </a:rPr>
              <a:t>Эпиграф урока:</a:t>
            </a:r>
          </a:p>
          <a:p>
            <a:pPr algn="r"/>
            <a:r>
              <a:rPr lang="ru-RU" sz="4000" b="1" dirty="0">
                <a:solidFill>
                  <a:schemeClr val="bg1"/>
                </a:solidFill>
              </a:rPr>
              <a:t>«Знания — дети удивления и любопытства</a:t>
            </a:r>
            <a:r>
              <a:rPr lang="ru-RU" sz="4000" b="1" dirty="0" smtClean="0">
                <a:solidFill>
                  <a:schemeClr val="bg1"/>
                </a:solidFill>
              </a:rPr>
              <a:t>».</a:t>
            </a:r>
          </a:p>
          <a:p>
            <a:pPr algn="r"/>
            <a:r>
              <a:rPr lang="ru-RU" sz="4000" b="1" dirty="0" smtClean="0">
                <a:solidFill>
                  <a:schemeClr val="bg1"/>
                </a:solidFill>
              </a:rPr>
              <a:t>Луи де </a:t>
            </a:r>
            <a:r>
              <a:rPr lang="ru-RU" sz="4000" b="1" dirty="0" err="1" smtClean="0">
                <a:solidFill>
                  <a:schemeClr val="bg1"/>
                </a:solidFill>
              </a:rPr>
              <a:t>Брейль</a:t>
            </a:r>
            <a:endParaRPr lang="ru-RU" sz="4000" b="1" dirty="0" smtClean="0">
              <a:solidFill>
                <a:schemeClr val="bg1"/>
              </a:solidFill>
            </a:endParaRPr>
          </a:p>
          <a:p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868119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/>
              <a:t>выяснить уникальные особенности географического положения Северного Казахстана, изучить природные условия и природные ресурсы, и особенности их влияния на экономическую жизнь района, </a:t>
            </a:r>
            <a:r>
              <a:rPr lang="ru-RU" sz="3600" dirty="0" smtClean="0"/>
              <a:t>изучить состав населения</a:t>
            </a:r>
            <a:endParaRPr lang="ru-RU" sz="36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Цель урока: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47529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188640"/>
            <a:ext cx="4536504" cy="6408712"/>
          </a:xfrm>
        </p:spPr>
        <p:txBody>
          <a:bodyPr>
            <a:noAutofit/>
          </a:bodyPr>
          <a:lstStyle/>
          <a:p>
            <a:r>
              <a:rPr lang="ru-RU" sz="2400" dirty="0"/>
              <a:t>Северный Казахстан — экономико-географический регион в составе республики </a:t>
            </a:r>
            <a:r>
              <a:rPr lang="ru-RU" sz="2400" dirty="0" smtClean="0"/>
              <a:t>Казахстан. </a:t>
            </a:r>
            <a:r>
              <a:rPr lang="ru-RU" sz="2400" dirty="0"/>
              <a:t>В настоящее время в его состав входят: Северо-Казахстанская область, </a:t>
            </a:r>
            <a:r>
              <a:rPr lang="ru-RU" sz="2400" dirty="0" err="1"/>
              <a:t>Костанайская</a:t>
            </a:r>
            <a:r>
              <a:rPr lang="ru-RU" sz="2400" dirty="0"/>
              <a:t> область, Павлодарская область, </a:t>
            </a:r>
            <a:r>
              <a:rPr lang="ru-RU" sz="2400" dirty="0" err="1"/>
              <a:t>Акмолинская</a:t>
            </a:r>
            <a:r>
              <a:rPr lang="ru-RU" sz="2400" dirty="0"/>
              <a:t> область и столица страны — г. </a:t>
            </a:r>
            <a:r>
              <a:rPr lang="ru-RU" sz="2400" dirty="0" smtClean="0"/>
              <a:t>Астана. </a:t>
            </a:r>
            <a:r>
              <a:rPr lang="ru-RU" sz="2400" dirty="0"/>
              <a:t>Ранее здесь находилась также и Кокчетавская область. Все регионы, кроме </a:t>
            </a:r>
            <a:r>
              <a:rPr lang="ru-RU" sz="2400" dirty="0" err="1"/>
              <a:t>Акмолинской</a:t>
            </a:r>
            <a:r>
              <a:rPr lang="ru-RU" sz="2400" dirty="0"/>
              <a:t> области и г. Астана, граничат с </a:t>
            </a:r>
            <a:r>
              <a:rPr lang="ru-RU" sz="2400" dirty="0" smtClean="0"/>
              <a:t>РФ.</a:t>
            </a:r>
            <a:endParaRPr lang="ru-RU" sz="2400" dirty="0"/>
          </a:p>
        </p:txBody>
      </p:sp>
      <p:pic>
        <p:nvPicPr>
          <p:cNvPr id="2050" name="Picture 2" descr="http://zhetysu.gov.kz/uploads/gallery/4SHga2O16e_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404664"/>
            <a:ext cx="3744416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forum.stalker-simbion.ru/uploads/gallery/album_14/med_gallery_1567_14_28804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429000"/>
            <a:ext cx="3967592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3206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836712"/>
            <a:ext cx="3754760" cy="6408712"/>
          </a:xfrm>
        </p:spPr>
        <p:txBody>
          <a:bodyPr>
            <a:normAutofit fontScale="62500" lnSpcReduction="20000"/>
          </a:bodyPr>
          <a:lstStyle/>
          <a:p>
            <a:r>
              <a:rPr lang="ru-RU" dirty="0"/>
              <a:t>Отличается довольно суровым резко-континентальным климатом с жарким летом и морозной зимой. Значительная его часть занимают равнинные степи, хотя в центре выделяется более холмистый регион, покрытый сосновыми лесами. Речная сеть развита лучше чем на юге страны, но и она в целом не отличается многоводностью, много бессточных озёр. Крупнейшие реки — Иртыш, Ишим и Тобол на юге его ограничивает Казахский мелкосопочник. Долгое время регион оставался </a:t>
            </a:r>
            <a:r>
              <a:rPr lang="ru-RU" dirty="0" smtClean="0"/>
              <a:t>слабо населённым </a:t>
            </a:r>
            <a:r>
              <a:rPr lang="ru-RU" dirty="0"/>
              <a:t>и отставал в хозяйственно-экономическом плане. Во времена советской власти началось планомерное освоение целины, а вместе с ним и заселение региона. Здесь получили развиты зерновое хозяйство, добыча железной руды и каменного угля, машиностроение, производство нефтепродуктов и ферросплавов, а также энергетика.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>
                <a:effectLst/>
              </a:rPr>
              <a:t>Характеристика</a:t>
            </a:r>
            <a:br>
              <a:rPr lang="ru-RU" dirty="0">
                <a:effectLst/>
              </a:rPr>
            </a:br>
            <a:endParaRPr lang="ru-RU" dirty="0"/>
          </a:p>
        </p:txBody>
      </p:sp>
      <p:pic>
        <p:nvPicPr>
          <p:cNvPr id="3074" name="Picture 2" descr="http://www.profi-forex.org/system/news/Sentjabrskij_jeksport_zerna_i_muki_v_Kazahstane_prodolzhaet_snizhatsj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2126" y="764704"/>
            <a:ext cx="3672408" cy="2754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www.nibulon.com/r/images/news/340288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9051" y="3645024"/>
            <a:ext cx="3938558" cy="2615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888348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://89.218.18.41/D66CF02C855D2C45/C7BA3518A87B1D23/3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9036495" cy="65527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12219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1196752"/>
            <a:ext cx="3960440" cy="6021288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Северный экономический район имеет значительный промышленный потенциал, связанный как с ресурсами, так и с выгодами экономико-географического положения. Он сосредоточивает более 90% разведанных запасов железной руды и бокситов Казахстана. Здесь добывают около 35% угля, более 30% циркония, 25% урана, 15% золота. Для района характерны горнодобывающие отрасли, цветная металлургия, химические производства, пищевая промышленность, в нем имеются предприятия машиностроения, крупные хозяйства выращивают зерновые культуры.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-171400"/>
            <a:ext cx="8229600" cy="1219200"/>
          </a:xfrm>
        </p:spPr>
        <p:txBody>
          <a:bodyPr/>
          <a:lstStyle/>
          <a:p>
            <a:pPr algn="ctr"/>
            <a:r>
              <a:rPr lang="ru-RU" dirty="0" smtClean="0"/>
              <a:t>Экономика</a:t>
            </a:r>
            <a:endParaRPr lang="ru-RU" dirty="0"/>
          </a:p>
        </p:txBody>
      </p:sp>
      <p:pic>
        <p:nvPicPr>
          <p:cNvPr id="8194" name="Picture 2" descr="http://rmg.kz/cms/uploads/images/1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7883" y="1040382"/>
            <a:ext cx="3886525" cy="2913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://horde.kz/uploads/images/4f/faaf/4ffaafec4d42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133" y="4149080"/>
            <a:ext cx="3186140" cy="2411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1009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6" y="404664"/>
            <a:ext cx="8229600" cy="2448272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В сельскохозяйственном отношении Север — главная житница страны. С середины 1950-х гг. здесь сосредоточены основные посевные площади яровой пшеницы. Типичны огромные размеры полей. Но при этом из-за часто повторяющихся засух здесь невысокие урожаи. В восточных районах повышена доля подсолнечника в посевных площадях, повсеместно выращивают просо. Вместе с тем Север — важный животноводческий район с преобладанием мясо-молочного скотоводства, овцеводства, свиноводства и коневодства. Вблизи городов ярко выражен пригородный тип сельского хозяйства.</a:t>
            </a:r>
          </a:p>
        </p:txBody>
      </p:sp>
      <p:pic>
        <p:nvPicPr>
          <p:cNvPr id="9220" name="Picture 4" descr="http://www.fullhdoboi.ru/_ph/6/17387065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564904"/>
            <a:ext cx="8256917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5292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1484784"/>
            <a:ext cx="4186808" cy="4713312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Население Северного Казахстана — 3 693 443 человек. В языковом плане Северный Казахстан — самый русский регион страны[6]. В этническом плане он носит смешанный характер. Здесь проживают русские, казахи, а также представители других национальностей. Во всех областных центрах этого региона кроме Астаны и Кокшетау преобладает русское население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Население</a:t>
            </a:r>
          </a:p>
        </p:txBody>
      </p:sp>
      <p:pic>
        <p:nvPicPr>
          <p:cNvPr id="7170" name="Picture 2" descr="http://cdn.about.kz/images_store/image_6c5b6f2fe9cf977c961b34a977c00766bd48f5a6_800x6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350431"/>
            <a:ext cx="4608512" cy="4742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6008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43608" y="1772816"/>
            <a:ext cx="7056784" cy="3168352"/>
          </a:xfrm>
        </p:spPr>
        <p:txBody>
          <a:bodyPr>
            <a:noAutofit/>
          </a:bodyPr>
          <a:lstStyle/>
          <a:p>
            <a:pPr algn="ctr"/>
            <a:endParaRPr lang="ru-RU" sz="3200" b="1" dirty="0">
              <a:solidFill>
                <a:schemeClr val="tx1"/>
              </a:solidFill>
            </a:endParaRPr>
          </a:p>
        </p:txBody>
      </p:sp>
      <p:pic>
        <p:nvPicPr>
          <p:cNvPr id="10242" name="Picture 2" descr="http://www.u-lekar.ru/img/photoblog/082010/wheat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88640"/>
            <a:ext cx="8280920" cy="619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11560" y="1052736"/>
            <a:ext cx="6702571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Выполнение практической работы:</a:t>
            </a:r>
          </a:p>
          <a:p>
            <a:r>
              <a:rPr lang="ru-RU" sz="2800" b="1" dirty="0"/>
              <a:t>На контурной карте Северного Казахстана обозначьте:</a:t>
            </a:r>
          </a:p>
          <a:p>
            <a:r>
              <a:rPr lang="ru-RU" sz="2800" b="1" dirty="0"/>
              <a:t>1.	Границу областей, подпишите областные центры.</a:t>
            </a:r>
          </a:p>
          <a:p>
            <a:r>
              <a:rPr lang="ru-RU" sz="2800" b="1" dirty="0"/>
              <a:t>2.	Отметьте крупные месторождения полезных ископаемых</a:t>
            </a:r>
          </a:p>
          <a:p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2810639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-16056" y="188640"/>
            <a:ext cx="8980543" cy="6480720"/>
          </a:xfrm>
        </p:spPr>
        <p:txBody>
          <a:bodyPr>
            <a:normAutofit/>
          </a:bodyPr>
          <a:lstStyle/>
          <a:p>
            <a:r>
              <a:rPr lang="ru-RU" sz="4400" dirty="0" smtClean="0"/>
              <a:t>Географический диктант:</a:t>
            </a:r>
          </a:p>
          <a:p>
            <a:r>
              <a:rPr lang="ru-RU" sz="4400" dirty="0"/>
              <a:t>Ключ ответов: </a:t>
            </a:r>
            <a:r>
              <a:rPr lang="ru-RU" sz="4400" dirty="0" smtClean="0"/>
              <a:t> </a:t>
            </a:r>
            <a:r>
              <a:rPr lang="ru-RU" sz="4400" dirty="0"/>
              <a:t>0 0 1 0 0 1 1 1 0 0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33353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404664"/>
            <a:ext cx="4176464" cy="5832648"/>
          </a:xfrm>
        </p:spPr>
        <p:txBody>
          <a:bodyPr>
            <a:normAutofit/>
          </a:bodyPr>
          <a:lstStyle/>
          <a:p>
            <a:r>
              <a:rPr lang="ru-RU" sz="3200" dirty="0"/>
              <a:t>Домашнее задание: Составить сравнительную характеристику географического положения, природных условий и ресурсов Северного и Западного Казахстана</a:t>
            </a:r>
            <a:endParaRPr lang="ru-RU" sz="3200" dirty="0"/>
          </a:p>
        </p:txBody>
      </p:sp>
      <p:pic>
        <p:nvPicPr>
          <p:cNvPr id="13314" name="Picture 2" descr="http://friends.kz/uploads/posts/2010-02/1265560287_p100015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548680"/>
            <a:ext cx="4208655" cy="583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6410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122</TotalTime>
  <Words>492</Words>
  <Application>Microsoft Office PowerPoint</Application>
  <PresentationFormat>Экран (4:3)</PresentationFormat>
  <Paragraphs>23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Бумажная</vt:lpstr>
      <vt:lpstr>Презентация PowerPoint</vt:lpstr>
      <vt:lpstr>Цель урока:</vt:lpstr>
      <vt:lpstr>Презентация PowerPoint</vt:lpstr>
      <vt:lpstr>Характеристика </vt:lpstr>
      <vt:lpstr>Презентация PowerPoint</vt:lpstr>
      <vt:lpstr>Экономика</vt:lpstr>
      <vt:lpstr>Презентация PowerPoint</vt:lpstr>
      <vt:lpstr>Население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Даша</dc:creator>
  <cp:lastModifiedBy>admin</cp:lastModifiedBy>
  <cp:revision>14</cp:revision>
  <dcterms:created xsi:type="dcterms:W3CDTF">2013-10-17T15:54:58Z</dcterms:created>
  <dcterms:modified xsi:type="dcterms:W3CDTF">2017-04-07T18:35:59Z</dcterms:modified>
</cp:coreProperties>
</file>