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1" r:id="rId4"/>
    <p:sldId id="262" r:id="rId5"/>
    <p:sldId id="263" r:id="rId6"/>
    <p:sldId id="257" r:id="rId7"/>
    <p:sldId id="256" r:id="rId8"/>
    <p:sldId id="258" r:id="rId9"/>
    <p:sldId id="264" r:id="rId10"/>
    <p:sldId id="265" r:id="rId11"/>
    <p:sldId id="266" r:id="rId12"/>
    <p:sldId id="267" r:id="rId13"/>
    <p:sldId id="270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3A1-7C91-40D4-9B38-CCAC6187CED5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8943-A810-48AC-8954-0A3E36BB102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3A1-7C91-40D4-9B38-CCAC6187CED5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8943-A810-48AC-8954-0A3E36BB102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3A1-7C91-40D4-9B38-CCAC6187CED5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8943-A810-48AC-8954-0A3E36BB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3A1-7C91-40D4-9B38-CCAC6187CED5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8943-A810-48AC-8954-0A3E36BB102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3A1-7C91-40D4-9B38-CCAC6187CED5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8943-A810-48AC-8954-0A3E36BB102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3A1-7C91-40D4-9B38-CCAC6187CED5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8943-A810-48AC-8954-0A3E36BB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3A1-7C91-40D4-9B38-CCAC6187CED5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8943-A810-48AC-8954-0A3E36BB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3A1-7C91-40D4-9B38-CCAC6187CED5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8943-A810-48AC-8954-0A3E36BB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3A1-7C91-40D4-9B38-CCAC6187CED5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8943-A810-48AC-8954-0A3E36BB102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3A1-7C91-40D4-9B38-CCAC6187CED5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8943-A810-48AC-8954-0A3E36BB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E3A1-7C91-40D4-9B38-CCAC6187CED5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C8943-A810-48AC-8954-0A3E36BB10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62CE3A1-7C91-40D4-9B38-CCAC6187CED5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FCC8943-A810-48AC-8954-0A3E36BB102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9.wdp"/><Relationship Id="rId3" Type="http://schemas.microsoft.com/office/2007/relationships/hdphoto" Target="../media/hdphoto4.wdp"/><Relationship Id="rId7" Type="http://schemas.microsoft.com/office/2007/relationships/hdphoto" Target="../media/hdphoto6.wdp"/><Relationship Id="rId12" Type="http://schemas.openxmlformats.org/officeDocument/2006/relationships/image" Target="../media/image18.png"/><Relationship Id="rId2" Type="http://schemas.openxmlformats.org/officeDocument/2006/relationships/image" Target="../media/image13.png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hdphoto" Target="../media/hdphoto8.wdp"/><Relationship Id="rId5" Type="http://schemas.microsoft.com/office/2007/relationships/hdphoto" Target="../media/hdphoto5.wdp"/><Relationship Id="rId15" Type="http://schemas.microsoft.com/office/2007/relationships/hdphoto" Target="../media/hdphoto10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7.wdp"/><Relationship Id="rId1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Ерлан\Desktop\9 сынып ашы0 саб0а география\ast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42" y="0"/>
            <a:ext cx="91628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48063" y="0"/>
            <a:ext cx="4003845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«Астана-</a:t>
            </a:r>
            <a:r>
              <a:rPr lang="ru-RU" sz="28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Елдордасы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942" y="6309320"/>
            <a:ext cx="915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Мерзімі: </a:t>
            </a:r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14.04.2017ж </a:t>
            </a:r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Сынып:</a:t>
            </a:r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 «А» 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Пәні: </a:t>
            </a:r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География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Пән мұғалімі: </a:t>
            </a:r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Нурдуллаев Е.Г.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069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Ерлан\Desktop\9 сынып ашы0 саб0а география\1000px-Central_Downtown_Astana_pamora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32"/>
            <a:ext cx="9144000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3356992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Оқушыларға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Астана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көрікті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жерлері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мағлұмат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беру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Тақырып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білімдерін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жинақтай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үйрету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Отансүйгіштік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еліне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жеріне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сүйіспеншілік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қасиеттерін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Сыни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дағдыларын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қалыптастыра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отырып,шығармашылық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ізденіске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баулу.</a:t>
            </a:r>
          </a:p>
        </p:txBody>
      </p:sp>
    </p:spTree>
    <p:extLst>
      <p:ext uri="{BB962C8B-B14F-4D97-AF65-F5344CB8AC3E}">
        <p14:creationId xmlns:p14="http://schemas.microsoft.com/office/powerpoint/2010/main" val="4251055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Ерлан\Desktop\9 сынып ашы0 саб0а география\373b8ac7823295f6073f6561e5b2ff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2042"/>
            <a:ext cx="9178415" cy="687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91680" y="188640"/>
            <a:ext cx="55446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Ыстық</a:t>
            </a:r>
            <a:r>
              <a:rPr lang="ru-RU" sz="4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алақан</a:t>
            </a:r>
            <a:r>
              <a:rPr lang="ru-RU" sz="4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/>
            <a:r>
              <a:rPr lang="ru-RU" sz="4000" b="1" i="1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тренингі</a:t>
            </a:r>
            <a:r>
              <a:rPr lang="ru-RU" sz="40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i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Ерлан\Desktop\9 сынып ашы0 саб0а география\5738aab4b4784154b55ad2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0744"/>
            <a:ext cx="110005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Ерлан\Desktop\9 сынып ашы0 саб0а география\5738aab4b4784154b55ad2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51" y="476672"/>
            <a:ext cx="110005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Ерлан\Desktop\9 сынып ашы0 саб0а география\5738aab4b4784154b55ad2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3" y="1262872"/>
            <a:ext cx="110005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Ерлан\Desktop\9 сынып ашы0 саб0а география\aplaus.gif-c20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666" y="495868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Ерлан\Desktop\9 сынып ашы0 саб0а география\aplaus.gif-c20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4021" y="4953000"/>
            <a:ext cx="2172731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50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Ерлан\Desktop\9 сынып ашы0 саб0а география\1208a59e7789329427dbe7b3a713bb9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94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22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руглая лента лицом вниз 1"/>
          <p:cNvSpPr/>
          <p:nvPr/>
        </p:nvSpPr>
        <p:spPr>
          <a:xfrm>
            <a:off x="0" y="116632"/>
            <a:ext cx="8964488" cy="1080120"/>
          </a:xfrm>
          <a:prstGeom prst="ellipse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Топқа бөлу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Ерлан\Desktop\9 сынып ашы0 саб0а география\DSC0198-cop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8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108" y="1133833"/>
            <a:ext cx="2448272" cy="499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Ерлан\Desktop\9 сынып ашы0 саб0а география\Без названия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67" b="9717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47112"/>
            <a:ext cx="3168352" cy="503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Ерлан\Desktop\9 сынып ашы0 саб0а география\354421.jpe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856" y="1484784"/>
            <a:ext cx="3782144" cy="337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4855445"/>
            <a:ext cx="1933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 топ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72200" y="4725144"/>
            <a:ext cx="1933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топ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15472" y="6076737"/>
            <a:ext cx="1933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топ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500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рлан\Desktop\9 сынып ашы0 саб0а география\esee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06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116632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Солтүстік Қазақстан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>
            <a:stCxn id="2" idx="1"/>
          </p:cNvCxnSpPr>
          <p:nvPr/>
        </p:nvCxnSpPr>
        <p:spPr>
          <a:xfrm>
            <a:off x="179512" y="347465"/>
            <a:ext cx="0" cy="54577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endCxn id="9" idx="1"/>
          </p:cNvCxnSpPr>
          <p:nvPr/>
        </p:nvCxnSpPr>
        <p:spPr>
          <a:xfrm>
            <a:off x="179512" y="5805264"/>
            <a:ext cx="356841" cy="6807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6353" y="6332108"/>
            <a:ext cx="2428273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Шаруашылық географиясы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3804" y="5085184"/>
            <a:ext cx="2469298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Қалалық, селолық елді мекендері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08991" y="3781934"/>
            <a:ext cx="223949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Экономикалық проблемалары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7411" y="2431921"/>
            <a:ext cx="100315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Табиғаты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41555" y="1279793"/>
            <a:ext cx="100315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Қорытынды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>
            <a:endCxn id="10" idx="1"/>
          </p:cNvCxnSpPr>
          <p:nvPr/>
        </p:nvCxnSpPr>
        <p:spPr>
          <a:xfrm>
            <a:off x="179512" y="5182700"/>
            <a:ext cx="1094292" cy="409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67438" y="4005064"/>
            <a:ext cx="1941553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7632" y="2708920"/>
            <a:ext cx="2754829" cy="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55914" y="1556792"/>
            <a:ext cx="3410952" cy="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2" idx="1"/>
          </p:cNvCxnSpPr>
          <p:nvPr/>
        </p:nvCxnSpPr>
        <p:spPr>
          <a:xfrm flipV="1">
            <a:off x="179512" y="347464"/>
            <a:ext cx="356841" cy="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Picture 4" descr="C:\Users\Ерлан\Desktop\9 сынып ашы0 саб0а география\-14-63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1" t="7639" r="31077" b="82216"/>
          <a:stretch/>
        </p:blipFill>
        <p:spPr bwMode="auto">
          <a:xfrm>
            <a:off x="6338130" y="116632"/>
            <a:ext cx="2314247" cy="38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580112" y="611396"/>
            <a:ext cx="36264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Табан бөлігі: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Проблемалық сұрақ;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Орта бөліктері: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Шығу жолдары;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Төбесі: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948264" y="1647090"/>
            <a:ext cx="1933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 топ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1729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Ерлан\Desktop\9 сынып ашы0 саб0а география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686"/>
            <a:ext cx="9144000" cy="686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63888" y="6005319"/>
            <a:ext cx="2016224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Батыс Қазақстан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9463517">
            <a:off x="3778949" y="4098894"/>
            <a:ext cx="229842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Шаруашылық географиясы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503717">
            <a:off x="2589230" y="3591202"/>
            <a:ext cx="188839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Қалалық, селолық елді мекендері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2291052">
            <a:off x="2584255" y="2258104"/>
            <a:ext cx="223949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Экономикалық проблемалары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9443724">
            <a:off x="4387780" y="2258102"/>
            <a:ext cx="100315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Табиғаты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9966" y="1185646"/>
            <a:ext cx="100315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Қорытынды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C:\Users\Ерлан\Desktop\9 сынып ашы0 саб0а география\-14-63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1" t="7639" r="31077" b="82216"/>
          <a:stretch/>
        </p:blipFill>
        <p:spPr bwMode="auto">
          <a:xfrm>
            <a:off x="6606605" y="5588999"/>
            <a:ext cx="2314247" cy="38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477447" y="6036097"/>
            <a:ext cx="2572564" cy="738664"/>
          </a:xfrm>
          <a:prstGeom prst="rect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Тамыры: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Проблемалық сұрақ;</a:t>
            </a:r>
          </a:p>
          <a:p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Бұтақтары: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Шығу жолдары;</a:t>
            </a:r>
          </a:p>
          <a:p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Төбесі: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-19263"/>
            <a:ext cx="1933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топ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3539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Ерлан\Desktop\9 сынып ашы0 саб0а география\-14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51" b="22822"/>
          <a:stretch/>
        </p:blipFill>
        <p:spPr bwMode="auto">
          <a:xfrm>
            <a:off x="1067156" y="0"/>
            <a:ext cx="81003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Ерлан\Desktop\9 сынып ашы0 саб0а география\-14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4" t="34951" r="51666" b="22822"/>
          <a:stretch/>
        </p:blipFill>
        <p:spPr bwMode="auto">
          <a:xfrm>
            <a:off x="504172" y="-12755"/>
            <a:ext cx="33137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5610791">
            <a:off x="439025" y="3246097"/>
            <a:ext cx="1656184" cy="923330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/>
            </a:prstTxWarp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Шығыс және орталық Қазақстан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1389685" y="3314809"/>
            <a:ext cx="2428273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Шаруашылық географиясы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2721810" y="3350712"/>
            <a:ext cx="2469298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Қалалық, селолық елді мекендері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3997607" y="3290500"/>
            <a:ext cx="2239490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Экономикалық проблемалары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5721088" y="3216016"/>
            <a:ext cx="100315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Табиғаты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6200000">
            <a:off x="6758861" y="3284031"/>
            <a:ext cx="1435008" cy="369332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pPr algn="ctr"/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C:\Users\Ерлан\Desktop\9 сынып ашы0 саб0а география\-14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2" t="7639" r="31077" b="64856"/>
          <a:stretch/>
        </p:blipFill>
        <p:spPr bwMode="auto">
          <a:xfrm>
            <a:off x="110241" y="116631"/>
            <a:ext cx="2647469" cy="106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7210457" y="5921915"/>
            <a:ext cx="1933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топ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6285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 descr="C:\Users\Ерлан\Desktop\9 сынып ашы0 саб0а география\greylaggoose_tcm9-1828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92" r="30561"/>
          <a:stretch/>
        </p:blipFill>
        <p:spPr bwMode="auto">
          <a:xfrm>
            <a:off x="4161" y="260648"/>
            <a:ext cx="2184922" cy="240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Ерлан\Desktop\9 сынып ашы0 саб0а география\article_162_2ab32cbf5d51b82e6d94555e4983663113056309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00" b="91714" l="0" r="97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240" y="773718"/>
            <a:ext cx="1749574" cy="174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Ерлан\Desktop\9 сынып ашы0 саб0а география\1437650387_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1" b="98835" l="0" r="996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325" y="1017414"/>
            <a:ext cx="1512168" cy="126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Ерлан\Desktop\9 сынып ашы0 саб0а география\147032474257a3600674b342.4537517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8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853" y="395280"/>
            <a:ext cx="2845636" cy="213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0800000">
            <a:off x="2015716" y="939173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,,,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9449" y="739813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,,,,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0800000">
            <a:off x="6228184" y="677563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,,,,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2" name="Picture 6" descr="C:\Users\Ерлан\Desktop\9 сынып ашы0 саб0а география\982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3" y="4106236"/>
            <a:ext cx="1608997" cy="160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Ерлан\Desktop\9 сынып ашы0 саб0а география\440px-NIE_Reapers_Sickles_and_Scythes.pn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143" b="38690" l="30000" r="7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632" t="7792" r="20578" b="61905"/>
          <a:stretch/>
        </p:blipFill>
        <p:spPr bwMode="auto">
          <a:xfrm>
            <a:off x="2082870" y="3764673"/>
            <a:ext cx="2562675" cy="135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Ерлан\Desktop\9 сынып ашы0 саб0а география\254824.pn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6889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29455">
            <a:off x="3503159" y="2757275"/>
            <a:ext cx="4152330" cy="311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C:\Users\Ерлан\Desktop\9 сынып ашы0 саб0а география\512042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685" y="4001964"/>
            <a:ext cx="1817543" cy="181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 rot="10800000">
            <a:off x="107504" y="4106236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90782" y="3861732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31406" y="3503063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,,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3501" y="4764689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,,,,,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59409" y="6150457"/>
            <a:ext cx="154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О=А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18327" y="3764673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,,,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2579733"/>
            <a:ext cx="40879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қазақстан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9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33262" y="5822295"/>
            <a:ext cx="39116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елордасы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>
                  <a:lumMod val="9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146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Ерлан\Desktop\9 сынып ашы0 саб0а география\Astana_Mont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36"/>
            <a:ext cx="9144000" cy="687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5105" y="2204864"/>
            <a:ext cx="843379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Астана </a:t>
            </a:r>
            <a:r>
              <a:rPr lang="ru-RU" sz="44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қаласы</a:t>
            </a:r>
            <a:r>
              <a:rPr lang="ru-RU" sz="4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sz="44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туралы</a:t>
            </a:r>
            <a:r>
              <a:rPr lang="ru-RU" sz="4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не </a:t>
            </a:r>
            <a:r>
              <a:rPr lang="ru-RU" sz="44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білеміз</a:t>
            </a:r>
            <a:r>
              <a:rPr lang="ru-RU" sz="4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232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лнце 2"/>
          <p:cNvSpPr/>
          <p:nvPr/>
        </p:nvSpPr>
        <p:spPr>
          <a:xfrm>
            <a:off x="539552" y="116632"/>
            <a:ext cx="8424936" cy="6264696"/>
          </a:xfrm>
          <a:prstGeom prst="sun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Топпен </a:t>
            </a:r>
          </a:p>
          <a:p>
            <a:pPr algn="ctr"/>
            <a:r>
              <a:rPr lang="kk-K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76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68" t="22222" r="8796" b="873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459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Ерлан\Desktop\9 сынып ашы0 саб0а география\hello_html_3f2b1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29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Ерлан\Desktop\9 сынып ашы0 саб0а география\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" y="-32080"/>
            <a:ext cx="9137817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72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146</TotalTime>
  <Words>148</Words>
  <Application>Microsoft Office PowerPoint</Application>
  <PresentationFormat>Экран (4:3)</PresentationFormat>
  <Paragraphs>54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Ерлан</dc:creator>
  <cp:lastModifiedBy>Ерлан</cp:lastModifiedBy>
  <cp:revision>12</cp:revision>
  <dcterms:created xsi:type="dcterms:W3CDTF">2017-04-13T16:55:39Z</dcterms:created>
  <dcterms:modified xsi:type="dcterms:W3CDTF">2017-04-13T19:22:12Z</dcterms:modified>
</cp:coreProperties>
</file>