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0612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887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779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8975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66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54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886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56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35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640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752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B118E-81D8-42D7-BEDC-052B85E6B157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80762-A346-4E46-85D7-742287FA21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826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3.xml"/><Relationship Id="rId3" Type="http://schemas.openxmlformats.org/officeDocument/2006/relationships/image" Target="../media/image2.png"/><Relationship Id="rId7" Type="http://schemas.openxmlformats.org/officeDocument/2006/relationships/slide" Target="slide8.xml"/><Relationship Id="rId12" Type="http://schemas.openxmlformats.org/officeDocument/2006/relationships/slide" Target="slide12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&#1072;&#1076;&#1072;&#1084;%20&#1089;&#1091;&#1075;&#1072;%20&#1073;&#1072;&#1090;&#1082;&#1072;&#1085;&#1076;&#1072;.MOV" TargetMode="Externa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&#1072;&#1079;&#1086;&#1090;%20&#1075;&#1091;&#1083;.MOV" TargetMode="Externa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&#1076;&#1077;&#1083;&#1100;&#1092;&#1080;&#1085;.MOV" TargetMode="Externa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&#1077;&#1090;.MOV" TargetMode="Externa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&#1084;&#1072;&#1089;&#1089;&#1072;.MOV" TargetMode="Externa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&#1086;&#1083;&#1077;&#1084;&#1087;&#1080;&#1072;&#1076;&#1072;.MOV" TargetMode="Externa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hyperlink" Target="&#1084;&#1072;&#1081;&#1084;&#1099;&#1083;.MOV" TargetMode="Externa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Ерлан\Desktop\қызық екен\Green_list_mi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6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468560" y="2924944"/>
            <a:ext cx="453650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4000" b="1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4000" b="1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Гео</a:t>
            </a:r>
            <a:r>
              <a:rPr lang="kk-KZ" sz="4000" b="1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Био</a:t>
            </a:r>
            <a:r>
              <a:rPr lang="kk-KZ" sz="4000" b="1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Хим</a:t>
            </a:r>
            <a:r>
              <a:rPr lang="kk-KZ" sz="4000" b="1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sz="4000" b="1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chemeClr val="bg1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LOGOS</a:t>
            </a:r>
            <a:r>
              <a:rPr lang="kk-KZ" sz="4000" b="1" dirty="0" smtClean="0">
                <a:ln w="9000" cmpd="sng">
                  <a:solidFill>
                    <a:schemeClr val="tx1"/>
                  </a:solidFill>
                  <a:prstDash val="solid"/>
                </a:ln>
                <a:solidFill>
                  <a:srgbClr val="7030A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b="1" spc="0" dirty="0">
              <a:ln w="9000" cmpd="sng">
                <a:solidFill>
                  <a:schemeClr val="tx1"/>
                </a:solidFill>
                <a:prstDash val="solid"/>
              </a:ln>
              <a:solidFill>
                <a:srgbClr val="7030A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730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Ерлан\Desktop\қызық екен\shablon-e`ko-3-prevyu-1.png">
            <a:hlinkClick r:id="rId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179512" y="188640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Ерлан\Desktop\қызық екен\shablon-e`ko-3-prevyu-1.png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2267744" y="188640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Ерлан\Desktop\қызық екен\shablon-e`ko-3-prevyu-1.png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4509621" y="182604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Ерлан\Desktop\қызық екен\shablon-e`ko-3-prevyu-1.png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6660232" y="182604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Ерлан\Desktop\қызық екен\shablon-e`ko-3-prevyu-1.png">
            <a:hlinkClick r:id="rId7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179512" y="2198828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Ерлан\Desktop\қызық екен\shablon-e`ko-3-prevyu-1.png">
            <a:hlinkClick r:id="rId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2267744" y="2198828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Ерлан\Desktop\қызық екен\shablon-e`ko-3-prevyu-1.png">
            <a:hlinkClick r:id="rId9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4509621" y="2192792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Ерлан\Desktop\қызық екен\shablon-e`ko-3-prevyu-1.png">
            <a:hlinkClick r:id="rId10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6660232" y="2192792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Ерлан\Desktop\қызық екен\shablon-e`ko-3-prevyu-1.png">
            <a:hlinkClick r:id="rId11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179512" y="4437112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Ерлан\Desktop\қызық екен\shablon-e`ko-3-prevyu-1.png">
            <a:hlinkClick r:id="rId1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2267744" y="4437112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Ерлан\Desktop\қызық екен\shablon-e`ko-3-prevyu-1.png">
            <a:hlinkClick r:id="rId1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4509621" y="4431076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Ерлан\Desktop\қызық екен\shablon-e`ko-3-prevyu-1.png">
            <a:hlinkClick r:id="rId1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6660232" y="4431076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980728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Сен білесің бе?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81633" y="544522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Біле жүр...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81633" y="318283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???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03140" y="115252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Теңіз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62957" y="5439188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Жағажай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2529" y="116111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Қара жәшік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15189" y="318283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Қара жәшік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079298" y="5439187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РИО - 2016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1652" y="318283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710652" y="1130075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Гүл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46346" y="5300688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Қызықты тәжірибе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88635" y="308539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Қауыпті жәндік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935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179512" y="188640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9552" y="980728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Сен білесің бе?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300" y="2430237"/>
            <a:ext cx="5554844" cy="480060"/>
          </a:xfrm>
          <a:prstGeom prst="plaqu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Адам денесі суға толық батқанда...</a:t>
            </a:r>
            <a:endParaRPr lang="ru-RU" dirty="0"/>
          </a:p>
        </p:txBody>
      </p:sp>
      <p:sp>
        <p:nvSpPr>
          <p:cNvPr id="5" name="Волна 4"/>
          <p:cNvSpPr/>
          <p:nvPr/>
        </p:nvSpPr>
        <p:spPr>
          <a:xfrm>
            <a:off x="395536" y="3114108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1. Мұрны ұзарады</a:t>
            </a:r>
            <a:endParaRPr lang="ru-RU" dirty="0"/>
          </a:p>
        </p:txBody>
      </p:sp>
      <p:sp>
        <p:nvSpPr>
          <p:cNvPr id="9" name="Волна 8"/>
          <p:cNvSpPr/>
          <p:nvPr/>
        </p:nvSpPr>
        <p:spPr>
          <a:xfrm>
            <a:off x="395536" y="3791346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2</a:t>
            </a:r>
            <a:r>
              <a:rPr lang="kk-KZ" dirty="0" smtClean="0">
                <a:solidFill>
                  <a:schemeClr val="tx1"/>
                </a:solidFill>
              </a:rPr>
              <a:t>. Жүрек соғысы баяулайды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0" name="Волна 9"/>
          <p:cNvSpPr/>
          <p:nvPr/>
        </p:nvSpPr>
        <p:spPr>
          <a:xfrm>
            <a:off x="395536" y="4514654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3. Асқорыту жүйесі уақытынша тоқтайды</a:t>
            </a:r>
            <a:endParaRPr lang="ru-RU" dirty="0"/>
          </a:p>
        </p:txBody>
      </p:sp>
      <p:sp>
        <p:nvSpPr>
          <p:cNvPr id="6" name="Штриховая стрелка вправо 5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Круглая лента лицом вниз 6">
            <a:hlinkClick r:id="rId5" action="ppaction://hlinkfile"/>
          </p:cNvPr>
          <p:cNvSpPr/>
          <p:nvPr/>
        </p:nvSpPr>
        <p:spPr>
          <a:xfrm>
            <a:off x="6084168" y="188609"/>
            <a:ext cx="2736304" cy="792088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Жауабы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64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300" y="2430237"/>
            <a:ext cx="5554844" cy="480060"/>
          </a:xfrm>
          <a:prstGeom prst="plaqu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Азотқа гүлді салса не болады?</a:t>
            </a:r>
            <a:endParaRPr lang="ru-RU" dirty="0"/>
          </a:p>
        </p:txBody>
      </p:sp>
      <p:sp>
        <p:nvSpPr>
          <p:cNvPr id="5" name="Волна 4"/>
          <p:cNvSpPr/>
          <p:nvPr/>
        </p:nvSpPr>
        <p:spPr>
          <a:xfrm>
            <a:off x="395536" y="3114108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1. Гүл тұтанып жана бастайды</a:t>
            </a:r>
            <a:endParaRPr lang="ru-RU" dirty="0"/>
          </a:p>
        </p:txBody>
      </p:sp>
      <p:sp>
        <p:nvSpPr>
          <p:cNvPr id="9" name="Волна 8"/>
          <p:cNvSpPr/>
          <p:nvPr/>
        </p:nvSpPr>
        <p:spPr>
          <a:xfrm>
            <a:off x="395536" y="3791346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2</a:t>
            </a:r>
            <a:r>
              <a:rPr lang="kk-KZ" dirty="0" smtClean="0"/>
              <a:t>. Гүлдің түсі өзгереді</a:t>
            </a:r>
            <a:endParaRPr lang="ru-RU" dirty="0"/>
          </a:p>
        </p:txBody>
      </p:sp>
      <p:sp>
        <p:nvSpPr>
          <p:cNvPr id="10" name="Волна 9"/>
          <p:cNvSpPr/>
          <p:nvPr/>
        </p:nvSpPr>
        <p:spPr>
          <a:xfrm>
            <a:off x="395536" y="4514654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3. Гүл қатып қалады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384676" y="207934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27584" y="1149369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Гүл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Штриховая стрелка вправо 12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Круглая лента лицом вниз 13">
            <a:hlinkClick r:id="rId5" action="ppaction://hlinkfile"/>
          </p:cNvPr>
          <p:cNvSpPr/>
          <p:nvPr/>
        </p:nvSpPr>
        <p:spPr>
          <a:xfrm>
            <a:off x="6084168" y="188609"/>
            <a:ext cx="2736304" cy="792088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Жауабы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547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179512" y="-171400"/>
            <a:ext cx="5863997" cy="508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115616" y="2204864"/>
            <a:ext cx="3630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Қара жәшік</a:t>
            </a:r>
            <a:endParaRPr lang="ru-R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Штриховая стрелка вправо 14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5536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300" y="2430237"/>
            <a:ext cx="5554844" cy="480060"/>
          </a:xfrm>
          <a:prstGeom prst="plaqu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Дельфин тікенді балықтармен не үшін қоректенеді?</a:t>
            </a:r>
            <a:endParaRPr lang="ru-RU" dirty="0"/>
          </a:p>
        </p:txBody>
      </p:sp>
      <p:sp>
        <p:nvSpPr>
          <p:cNvPr id="5" name="Волна 4"/>
          <p:cNvSpPr/>
          <p:nvPr/>
        </p:nvSpPr>
        <p:spPr>
          <a:xfrm>
            <a:off x="395536" y="3114108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1. Шайнап рахаттану үшін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95536" y="3791346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2</a:t>
            </a:r>
            <a:r>
              <a:rPr lang="kk-KZ" dirty="0" smtClean="0"/>
              <a:t>. Табиғи тіс щеткасы ретінде</a:t>
            </a:r>
            <a:endParaRPr lang="ru-RU" dirty="0"/>
          </a:p>
        </p:txBody>
      </p:sp>
      <p:sp>
        <p:nvSpPr>
          <p:cNvPr id="10" name="Волна 9"/>
          <p:cNvSpPr/>
          <p:nvPr/>
        </p:nvSpPr>
        <p:spPr>
          <a:xfrm>
            <a:off x="354418" y="4439418"/>
            <a:ext cx="5472608" cy="1246980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3. Тікенді балықтардан белгілі бір сұйықтық бөлініп дельфиннің  терісін тегістейді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3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395536" y="182604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38444" y="115252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Теңіз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Штриховая стрелка вправо 14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руглая лента лицом вниз 10">
            <a:hlinkClick r:id="rId5" action="ppaction://hlinkfile"/>
          </p:cNvPr>
          <p:cNvSpPr/>
          <p:nvPr/>
        </p:nvSpPr>
        <p:spPr>
          <a:xfrm>
            <a:off x="6084168" y="188609"/>
            <a:ext cx="2736304" cy="792088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Жауабы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085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300" y="2430237"/>
            <a:ext cx="5554844" cy="480060"/>
          </a:xfrm>
          <a:prstGeom prst="plaqu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Антрактида да не жоқ?</a:t>
            </a:r>
            <a:endParaRPr lang="ru-RU" dirty="0"/>
          </a:p>
        </p:txBody>
      </p:sp>
      <p:sp>
        <p:nvSpPr>
          <p:cNvPr id="5" name="Волна 4"/>
          <p:cNvSpPr/>
          <p:nvPr/>
        </p:nvSpPr>
        <p:spPr>
          <a:xfrm>
            <a:off x="396071" y="3114108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1. Телефон коды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95536" y="3791346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2</a:t>
            </a:r>
            <a:r>
              <a:rPr lang="kk-KZ" dirty="0" smtClean="0"/>
              <a:t>. Үй</a:t>
            </a:r>
            <a:endParaRPr lang="ru-RU" dirty="0"/>
          </a:p>
        </p:txBody>
      </p:sp>
      <p:sp>
        <p:nvSpPr>
          <p:cNvPr id="15" name="Волна 14"/>
          <p:cNvSpPr/>
          <p:nvPr/>
        </p:nvSpPr>
        <p:spPr>
          <a:xfrm>
            <a:off x="396071" y="4498656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3. Уақыт белдеуі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355657" y="182604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69546" y="11666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???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Штриховая стрелка вправо 13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руглая лента лицом вниз 10"/>
          <p:cNvSpPr/>
          <p:nvPr/>
        </p:nvSpPr>
        <p:spPr>
          <a:xfrm>
            <a:off x="6084168" y="188609"/>
            <a:ext cx="2736304" cy="792088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Жауабы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2819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300" y="2430237"/>
            <a:ext cx="5554844" cy="480060"/>
          </a:xfrm>
          <a:prstGeom prst="plaqu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Қазақтар жылына неше кг ет жейді?</a:t>
            </a:r>
            <a:endParaRPr lang="ru-RU" dirty="0"/>
          </a:p>
        </p:txBody>
      </p:sp>
      <p:sp>
        <p:nvSpPr>
          <p:cNvPr id="5" name="Волна 4"/>
          <p:cNvSpPr/>
          <p:nvPr/>
        </p:nvSpPr>
        <p:spPr>
          <a:xfrm>
            <a:off x="395536" y="3114108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1. 63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95536" y="3791346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/>
              <a:t>2</a:t>
            </a:r>
            <a:r>
              <a:rPr lang="kk-KZ" dirty="0" smtClean="0"/>
              <a:t>. 70</a:t>
            </a:r>
            <a:endParaRPr lang="ru-RU" dirty="0"/>
          </a:p>
        </p:txBody>
      </p:sp>
      <p:pic>
        <p:nvPicPr>
          <p:cNvPr id="11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179512" y="182604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21652" y="11666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396071" y="4498656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3. 75</a:t>
            </a:r>
            <a:endParaRPr lang="ru-RU" dirty="0"/>
          </a:p>
        </p:txBody>
      </p:sp>
      <p:sp>
        <p:nvSpPr>
          <p:cNvPr id="16" name="Штриховая стрелка вправо 15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руглая лента лицом вниз 9">
            <a:hlinkClick r:id="rId5" action="ppaction://hlinkfile"/>
          </p:cNvPr>
          <p:cNvSpPr/>
          <p:nvPr/>
        </p:nvSpPr>
        <p:spPr>
          <a:xfrm>
            <a:off x="6084168" y="188609"/>
            <a:ext cx="2736304" cy="792088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Жауабы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2856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179512" y="-171400"/>
            <a:ext cx="5863997" cy="5083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115616" y="2204864"/>
            <a:ext cx="3630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Қара жәшік</a:t>
            </a:r>
            <a:endParaRPr lang="ru-R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Штриховая стрелка вправо 16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85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300" y="2430237"/>
            <a:ext cx="5554844" cy="480060"/>
          </a:xfrm>
          <a:prstGeom prst="plaqu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Москит </a:t>
            </a:r>
            <a:r>
              <a:rPr lang="kk-KZ" dirty="0" smtClean="0"/>
              <a:t>масасы қандай адамды көбірек шағады?</a:t>
            </a:r>
            <a:endParaRPr lang="ru-RU" dirty="0"/>
          </a:p>
        </p:txBody>
      </p:sp>
      <p:sp>
        <p:nvSpPr>
          <p:cNvPr id="5" name="Волна 4"/>
          <p:cNvSpPr/>
          <p:nvPr/>
        </p:nvSpPr>
        <p:spPr>
          <a:xfrm>
            <a:off x="396071" y="3114108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1. </a:t>
            </a:r>
            <a:r>
              <a:rPr lang="kk-KZ" dirty="0" smtClean="0">
                <a:solidFill>
                  <a:schemeClr val="tx1"/>
                </a:solidFill>
              </a:rPr>
              <a:t>Қан құрамында қант </a:t>
            </a:r>
            <a:r>
              <a:rPr lang="kk-KZ" dirty="0" smtClean="0">
                <a:solidFill>
                  <a:schemeClr val="tx1"/>
                </a:solidFill>
              </a:rPr>
              <a:t>деңгейі көп адамды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95536" y="3791346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2</a:t>
            </a:r>
            <a:r>
              <a:rPr lang="kk-KZ" dirty="0" smtClean="0">
                <a:solidFill>
                  <a:schemeClr val="tx1"/>
                </a:solidFill>
              </a:rPr>
              <a:t>. Дене температурасы жоғары адамды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396071" y="4498656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3. Қарт адамды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303312" y="176568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46220" y="980728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Қауыпті жәндік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Штриховая стрелка вправо 13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руглая лента лицом вниз 9">
            <a:hlinkClick r:id="rId5" action="ppaction://hlinkfile"/>
          </p:cNvPr>
          <p:cNvSpPr/>
          <p:nvPr/>
        </p:nvSpPr>
        <p:spPr>
          <a:xfrm>
            <a:off x="6084168" y="188609"/>
            <a:ext cx="2736304" cy="792088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Жауабы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659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300" y="2430237"/>
            <a:ext cx="5554844" cy="480060"/>
          </a:xfrm>
          <a:prstGeom prst="plaqu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Жүзе алмайтын жануарды көрсетіңіз...</a:t>
            </a:r>
            <a:endParaRPr lang="ru-RU" dirty="0"/>
          </a:p>
        </p:txBody>
      </p:sp>
      <p:sp>
        <p:nvSpPr>
          <p:cNvPr id="5" name="Волна 4"/>
          <p:cNvSpPr/>
          <p:nvPr/>
        </p:nvSpPr>
        <p:spPr>
          <a:xfrm>
            <a:off x="396071" y="3114108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1. Піл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95536" y="3791346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2. Керік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396071" y="4498656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3. Түйе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183673" y="260648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67118" y="126272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Жағажай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Штриховая стрелка вправо 13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руглая лента лицом вниз 10"/>
          <p:cNvSpPr/>
          <p:nvPr/>
        </p:nvSpPr>
        <p:spPr>
          <a:xfrm>
            <a:off x="6084168" y="188609"/>
            <a:ext cx="2736304" cy="792088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Жауабы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730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300" y="2430237"/>
            <a:ext cx="5554844" cy="840105"/>
          </a:xfrm>
          <a:prstGeom prst="plaqu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Екі жұмыртқаның піскені мен, шикісін қалай тез анықтауға болады?</a:t>
            </a:r>
            <a:endParaRPr lang="ru-RU" dirty="0"/>
          </a:p>
        </p:txBody>
      </p:sp>
      <p:sp>
        <p:nvSpPr>
          <p:cNvPr id="5" name="Волна 4"/>
          <p:cNvSpPr/>
          <p:nvPr/>
        </p:nvSpPr>
        <p:spPr>
          <a:xfrm>
            <a:off x="396071" y="3497382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1. Жұмыртқаны салқын суға салу арқылы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95536" y="4174620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2. Жұмыртқаны айналдыру арқылы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377458" y="4874767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3. Таразының көмегімен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307829" y="188640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21718" y="119675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Біле жүр...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Штриховая стрелка вправо 13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руглая лента лицом вниз 9"/>
          <p:cNvSpPr/>
          <p:nvPr/>
        </p:nvSpPr>
        <p:spPr>
          <a:xfrm>
            <a:off x="6084168" y="188609"/>
            <a:ext cx="2736304" cy="792088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Жауабы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433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300" y="2430237"/>
            <a:ext cx="5554844" cy="480060"/>
          </a:xfrm>
          <a:prstGeom prst="plaqu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Хром</a:t>
            </a:r>
            <a:r>
              <a:rPr lang="kk-KZ" dirty="0" smtClean="0"/>
              <a:t>ға спирт тамызып, сіріңкемен жақса не болады?</a:t>
            </a:r>
            <a:endParaRPr lang="ru-RU" dirty="0"/>
          </a:p>
        </p:txBody>
      </p:sp>
      <p:sp>
        <p:nvSpPr>
          <p:cNvPr id="5" name="Волна 4"/>
          <p:cNvSpPr/>
          <p:nvPr/>
        </p:nvSpPr>
        <p:spPr>
          <a:xfrm>
            <a:off x="396071" y="3497382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1</a:t>
            </a:r>
            <a:r>
              <a:rPr lang="kk-KZ" dirty="0" smtClean="0">
                <a:solidFill>
                  <a:schemeClr val="tx1"/>
                </a:solidFill>
              </a:rPr>
              <a:t>. Жанартау көрінісін көруге болады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95536" y="4174620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2</a:t>
            </a:r>
            <a:r>
              <a:rPr lang="kk-KZ" dirty="0" smtClean="0">
                <a:solidFill>
                  <a:schemeClr val="tx1"/>
                </a:solidFill>
              </a:rPr>
              <a:t>. </a:t>
            </a:r>
            <a:r>
              <a:rPr lang="kk-KZ" dirty="0" smtClean="0">
                <a:solidFill>
                  <a:schemeClr val="tx1"/>
                </a:solidFill>
              </a:rPr>
              <a:t>Тұтасып от жанады</a:t>
            </a:r>
            <a:r>
              <a:rPr lang="kk-KZ" dirty="0" smtClean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377458" y="4874767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3</a:t>
            </a:r>
            <a:r>
              <a:rPr lang="kk-KZ" dirty="0" smtClean="0">
                <a:solidFill>
                  <a:schemeClr val="tx1"/>
                </a:solidFill>
              </a:rPr>
              <a:t>. Ыдыстан көпірік атқылайды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179512" y="188640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616237" y="1058252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Қызықты тәжірибе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Штриховая стрелка вправо 13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Круглая лента лицом вниз 10"/>
          <p:cNvSpPr/>
          <p:nvPr/>
        </p:nvSpPr>
        <p:spPr>
          <a:xfrm>
            <a:off x="6084168" y="188609"/>
            <a:ext cx="2736304" cy="792088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Жауабы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994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300" y="2430237"/>
            <a:ext cx="5554844" cy="480060"/>
          </a:xfrm>
          <a:prstGeom prst="plaqu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2016 жылы өткен РИО олемпиадасының ерекшелігі</a:t>
            </a:r>
            <a:endParaRPr lang="ru-RU" dirty="0"/>
          </a:p>
        </p:txBody>
      </p:sp>
      <p:sp>
        <p:nvSpPr>
          <p:cNvPr id="5" name="Волна 4"/>
          <p:cNvSpPr/>
          <p:nvPr/>
        </p:nvSpPr>
        <p:spPr>
          <a:xfrm>
            <a:off x="396071" y="3140968"/>
            <a:ext cx="5472608" cy="961943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1. Ойын кезінде 12:00-ден 15.00-ге дейін үзіліс болды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95536" y="4174620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2. Олемпиада алауы сарғылт түсті болды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395536" y="4866991"/>
            <a:ext cx="5472608" cy="869703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3. Бұл оңтүстік Америка Құрамындағы өткен алғаш олемпиада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179512" y="188640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22420" y="1191103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РИО - 2016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Штриховая стрелка вправо 11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Круглая лента лицом вниз 12">
            <a:hlinkClick r:id="rId5" action="ppaction://hlinkfile"/>
          </p:cNvPr>
          <p:cNvSpPr/>
          <p:nvPr/>
        </p:nvSpPr>
        <p:spPr>
          <a:xfrm>
            <a:off x="6084168" y="188609"/>
            <a:ext cx="2736304" cy="792088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Жауабы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759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Ерлан\Desktop\қызық екен\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3517" y="2264991"/>
            <a:ext cx="5554844" cy="840105"/>
          </a:xfrm>
          <a:prstGeom prst="plaqu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k-KZ" dirty="0" smtClean="0"/>
              <a:t>Жапон Макакалары бір-бірінің көңілін көтеру үшін не істейді?</a:t>
            </a:r>
            <a:endParaRPr lang="ru-RU" dirty="0"/>
          </a:p>
        </p:txBody>
      </p:sp>
      <p:sp>
        <p:nvSpPr>
          <p:cNvPr id="5" name="Волна 4"/>
          <p:cNvSpPr/>
          <p:nvPr/>
        </p:nvSpPr>
        <p:spPr>
          <a:xfrm>
            <a:off x="396071" y="3140968"/>
            <a:ext cx="5472608" cy="961943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1. Бірін-бірі қытықтайды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Волна 8"/>
          <p:cNvSpPr/>
          <p:nvPr/>
        </p:nvSpPr>
        <p:spPr>
          <a:xfrm>
            <a:off x="354418" y="4931559"/>
            <a:ext cx="5472608" cy="648072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tx1"/>
                </a:solidFill>
              </a:rPr>
              <a:t>3. Бір-бірінің арқасын қасып береді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5" name="Волна 14"/>
          <p:cNvSpPr/>
          <p:nvPr/>
        </p:nvSpPr>
        <p:spPr>
          <a:xfrm>
            <a:off x="396071" y="4048331"/>
            <a:ext cx="5472608" cy="869703"/>
          </a:xfrm>
          <a:prstGeom prst="wav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solidFill>
                  <a:schemeClr val="tx1"/>
                </a:solidFill>
              </a:rPr>
              <a:t>2</a:t>
            </a:r>
            <a:r>
              <a:rPr lang="kk-KZ" dirty="0">
                <a:solidFill>
                  <a:schemeClr val="tx1"/>
                </a:solidFill>
              </a:rPr>
              <a:t>. Қар атысып ойнайды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Picture 2" descr="C:\Users\Ерлан\Desktop\қызық екен\shablon-e`ko-3-prevyu-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1" r="7800" b="7416"/>
          <a:stretch/>
        </p:blipFill>
        <p:spPr bwMode="auto">
          <a:xfrm>
            <a:off x="179512" y="188640"/>
            <a:ext cx="232597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92092" y="883715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Әлемде талай қызық бар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Штриховая стрелка вправо 11">
            <a:hlinkClick r:id="rId4" action="ppaction://hlinksldjump"/>
          </p:cNvPr>
          <p:cNvSpPr/>
          <p:nvPr/>
        </p:nvSpPr>
        <p:spPr>
          <a:xfrm>
            <a:off x="7452320" y="5107727"/>
            <a:ext cx="792088" cy="426514"/>
          </a:xfrm>
          <a:prstGeom prst="striped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Круглая лента лицом вниз 12">
            <a:hlinkClick r:id="rId5" action="ppaction://hlinkfile"/>
          </p:cNvPr>
          <p:cNvSpPr/>
          <p:nvPr/>
        </p:nvSpPr>
        <p:spPr>
          <a:xfrm>
            <a:off x="6084168" y="188609"/>
            <a:ext cx="2736304" cy="792088"/>
          </a:xfrm>
          <a:prstGeom prst="ellipseRibb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Жауабы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8086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315</Words>
  <Application>Microsoft Office PowerPoint</Application>
  <PresentationFormat>Экран (4:3)</PresentationFormat>
  <Paragraphs>81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Ерлан</dc:creator>
  <cp:lastModifiedBy>Ерлан</cp:lastModifiedBy>
  <cp:revision>14</cp:revision>
  <dcterms:created xsi:type="dcterms:W3CDTF">2017-04-10T16:45:54Z</dcterms:created>
  <dcterms:modified xsi:type="dcterms:W3CDTF">2017-04-13T16:00:21Z</dcterms:modified>
</cp:coreProperties>
</file>